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5"/>
    <p:sldMasterId id="214748367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Aldrich"/>
      <p:regular r:id="rId48"/>
    </p:embeddedFont>
    <p:embeddedFont>
      <p:font typeface="Proxima Nova"/>
      <p:regular r:id="rId49"/>
      <p:bold r:id="rId50"/>
      <p:italic r:id="rId51"/>
      <p:boldItalic r:id="rId52"/>
    </p:embeddedFont>
    <p:embeddedFont>
      <p:font typeface="Roboto Medium"/>
      <p:regular r:id="rId53"/>
      <p:bold r:id="rId54"/>
      <p:italic r:id="rId55"/>
      <p:boldItalic r:id="rId56"/>
    </p:embeddedFont>
    <p:embeddedFont>
      <p:font typeface="Amatic SC"/>
      <p:regular r:id="rId57"/>
      <p:bold r:id="rId58"/>
    </p:embeddedFont>
    <p:embeddedFont>
      <p:font typeface="Anaheim"/>
      <p:regular r:id="rId59"/>
    </p:embeddedFont>
    <p:embeddedFont>
      <p:font typeface="Saira"/>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1DD69E3-E830-48B9-BAB2-DDFD70094AB8}">
  <a:tblStyle styleId="{81DD69E3-E830-48B9-BAB2-DDFD70094AB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Aldrich-regular.fntdata"/><Relationship Id="rId47" Type="http://schemas.openxmlformats.org/officeDocument/2006/relationships/slide" Target="slides/slide40.xml"/><Relationship Id="rId49" Type="http://schemas.openxmlformats.org/officeDocument/2006/relationships/font" Target="fonts/ProximaNova-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Saira-italic.fntdata"/><Relationship Id="rId61" Type="http://schemas.openxmlformats.org/officeDocument/2006/relationships/font" Target="fonts/Saira-bold.fntdata"/><Relationship Id="rId20" Type="http://schemas.openxmlformats.org/officeDocument/2006/relationships/slide" Target="slides/slide13.xml"/><Relationship Id="rId63" Type="http://schemas.openxmlformats.org/officeDocument/2006/relationships/font" Target="fonts/Saira-boldItalic.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Saira-regular.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RobotoMedium-regular.fntdata"/><Relationship Id="rId52" Type="http://schemas.openxmlformats.org/officeDocument/2006/relationships/font" Target="fonts/ProximaNova-boldItalic.fntdata"/><Relationship Id="rId11" Type="http://schemas.openxmlformats.org/officeDocument/2006/relationships/slide" Target="slides/slide4.xml"/><Relationship Id="rId55" Type="http://schemas.openxmlformats.org/officeDocument/2006/relationships/font" Target="fonts/RobotoMedium-italic.fntdata"/><Relationship Id="rId10" Type="http://schemas.openxmlformats.org/officeDocument/2006/relationships/slide" Target="slides/slide3.xml"/><Relationship Id="rId54" Type="http://schemas.openxmlformats.org/officeDocument/2006/relationships/font" Target="fonts/RobotoMedium-bold.fntdata"/><Relationship Id="rId13" Type="http://schemas.openxmlformats.org/officeDocument/2006/relationships/slide" Target="slides/slide6.xml"/><Relationship Id="rId57" Type="http://schemas.openxmlformats.org/officeDocument/2006/relationships/font" Target="fonts/AmaticSC-regular.fntdata"/><Relationship Id="rId12" Type="http://schemas.openxmlformats.org/officeDocument/2006/relationships/slide" Target="slides/slide5.xml"/><Relationship Id="rId56" Type="http://schemas.openxmlformats.org/officeDocument/2006/relationships/font" Target="fonts/RobotoMedium-boldItalic.fntdata"/><Relationship Id="rId15" Type="http://schemas.openxmlformats.org/officeDocument/2006/relationships/slide" Target="slides/slide8.xml"/><Relationship Id="rId59" Type="http://schemas.openxmlformats.org/officeDocument/2006/relationships/font" Target="fonts/Anaheim-regular.fntdata"/><Relationship Id="rId14" Type="http://schemas.openxmlformats.org/officeDocument/2006/relationships/slide" Target="slides/slide7.xml"/><Relationship Id="rId58" Type="http://schemas.openxmlformats.org/officeDocument/2006/relationships/font" Target="fonts/AmaticSC-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png>
</file>

<file path=ppt/media/image12.jpg>
</file>

<file path=ppt/media/image13.jpg>
</file>

<file path=ppt/media/image14.jpg>
</file>

<file path=ppt/media/image15.jpg>
</file>

<file path=ppt/media/image16.png>
</file>

<file path=ppt/media/image2.png>
</file>

<file path=ppt/media/image3.pn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 name="Shape 1213"/>
        <p:cNvGrpSpPr/>
        <p:nvPr/>
      </p:nvGrpSpPr>
      <p:grpSpPr>
        <a:xfrm>
          <a:off x="0" y="0"/>
          <a:ext cx="0" cy="0"/>
          <a:chOff x="0" y="0"/>
          <a:chExt cx="0" cy="0"/>
        </a:xfrm>
      </p:grpSpPr>
      <p:sp>
        <p:nvSpPr>
          <p:cNvPr id="1214" name="Google Shape;121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15" name="Google Shape;121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2" name="Shape 1462"/>
        <p:cNvGrpSpPr/>
        <p:nvPr/>
      </p:nvGrpSpPr>
      <p:grpSpPr>
        <a:xfrm>
          <a:off x="0" y="0"/>
          <a:ext cx="0" cy="0"/>
          <a:chOff x="0" y="0"/>
          <a:chExt cx="0" cy="0"/>
        </a:xfrm>
      </p:grpSpPr>
      <p:sp>
        <p:nvSpPr>
          <p:cNvPr id="1463" name="Google Shape;1463;ge013acee29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4" name="Google Shape;1464;ge013acee29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6" name="Shape 1486"/>
        <p:cNvGrpSpPr/>
        <p:nvPr/>
      </p:nvGrpSpPr>
      <p:grpSpPr>
        <a:xfrm>
          <a:off x="0" y="0"/>
          <a:ext cx="0" cy="0"/>
          <a:chOff x="0" y="0"/>
          <a:chExt cx="0" cy="0"/>
        </a:xfrm>
      </p:grpSpPr>
      <p:sp>
        <p:nvSpPr>
          <p:cNvPr id="1487" name="Google Shape;1487;ge013acee29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8" name="Google Shape;1488;ge013acee29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6" name="Shape 1516"/>
        <p:cNvGrpSpPr/>
        <p:nvPr/>
      </p:nvGrpSpPr>
      <p:grpSpPr>
        <a:xfrm>
          <a:off x="0" y="0"/>
          <a:ext cx="0" cy="0"/>
          <a:chOff x="0" y="0"/>
          <a:chExt cx="0" cy="0"/>
        </a:xfrm>
      </p:grpSpPr>
      <p:sp>
        <p:nvSpPr>
          <p:cNvPr id="1517" name="Google Shape;1517;gea355f518e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8" name="Google Shape;1518;gea355f518e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21619a75d7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21619a75d7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2" name="Shape 1532"/>
        <p:cNvGrpSpPr/>
        <p:nvPr/>
      </p:nvGrpSpPr>
      <p:grpSpPr>
        <a:xfrm>
          <a:off x="0" y="0"/>
          <a:ext cx="0" cy="0"/>
          <a:chOff x="0" y="0"/>
          <a:chExt cx="0" cy="0"/>
        </a:xfrm>
      </p:grpSpPr>
      <p:sp>
        <p:nvSpPr>
          <p:cNvPr id="1533" name="Google Shape;1533;gdb0f9523dd_0_25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 name="Google Shape;1534;gdb0f9523dd_0_25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4" name="Shape 1574"/>
        <p:cNvGrpSpPr/>
        <p:nvPr/>
      </p:nvGrpSpPr>
      <p:grpSpPr>
        <a:xfrm>
          <a:off x="0" y="0"/>
          <a:ext cx="0" cy="0"/>
          <a:chOff x="0" y="0"/>
          <a:chExt cx="0" cy="0"/>
        </a:xfrm>
      </p:grpSpPr>
      <p:sp>
        <p:nvSpPr>
          <p:cNvPr id="1575" name="Google Shape;1575;ge013acee29_0_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6" name="Google Shape;1576;ge013acee29_0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9" name="Shape 1599"/>
        <p:cNvGrpSpPr/>
        <p:nvPr/>
      </p:nvGrpSpPr>
      <p:grpSpPr>
        <a:xfrm>
          <a:off x="0" y="0"/>
          <a:ext cx="0" cy="0"/>
          <a:chOff x="0" y="0"/>
          <a:chExt cx="0" cy="0"/>
        </a:xfrm>
      </p:grpSpPr>
      <p:sp>
        <p:nvSpPr>
          <p:cNvPr id="1600" name="Google Shape;1600;ge013acee29_0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1" name="Google Shape;1601;ge013acee29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6" name="Shape 1606"/>
        <p:cNvGrpSpPr/>
        <p:nvPr/>
      </p:nvGrpSpPr>
      <p:grpSpPr>
        <a:xfrm>
          <a:off x="0" y="0"/>
          <a:ext cx="0" cy="0"/>
          <a:chOff x="0" y="0"/>
          <a:chExt cx="0" cy="0"/>
        </a:xfrm>
      </p:grpSpPr>
      <p:sp>
        <p:nvSpPr>
          <p:cNvPr id="1607" name="Google Shape;1607;gdb0f9523dd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8" name="Google Shape;1608;gdb0f9523dd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8" name="Shape 1618"/>
        <p:cNvGrpSpPr/>
        <p:nvPr/>
      </p:nvGrpSpPr>
      <p:grpSpPr>
        <a:xfrm>
          <a:off x="0" y="0"/>
          <a:ext cx="0" cy="0"/>
          <a:chOff x="0" y="0"/>
          <a:chExt cx="0" cy="0"/>
        </a:xfrm>
      </p:grpSpPr>
      <p:sp>
        <p:nvSpPr>
          <p:cNvPr id="1619" name="Google Shape;1619;gdb0f9523dd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0" name="Google Shape;1620;gdb0f9523dd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5" name="Shape 1645"/>
        <p:cNvGrpSpPr/>
        <p:nvPr/>
      </p:nvGrpSpPr>
      <p:grpSpPr>
        <a:xfrm>
          <a:off x="0" y="0"/>
          <a:ext cx="0" cy="0"/>
          <a:chOff x="0" y="0"/>
          <a:chExt cx="0" cy="0"/>
        </a:xfrm>
      </p:grpSpPr>
      <p:sp>
        <p:nvSpPr>
          <p:cNvPr id="1646" name="Google Shape;1646;gdb0f9523dd_0_250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7" name="Google Shape;1647;gdb0f9523dd_0_25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5" name="Shape 1295"/>
        <p:cNvGrpSpPr/>
        <p:nvPr/>
      </p:nvGrpSpPr>
      <p:grpSpPr>
        <a:xfrm>
          <a:off x="0" y="0"/>
          <a:ext cx="0" cy="0"/>
          <a:chOff x="0" y="0"/>
          <a:chExt cx="0" cy="0"/>
        </a:xfrm>
      </p:grpSpPr>
      <p:sp>
        <p:nvSpPr>
          <p:cNvPr id="1296" name="Google Shape;1296;gdd0c7d16c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 name="Google Shape;1297;gdd0c7d16c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7" name="Shape 1677"/>
        <p:cNvGrpSpPr/>
        <p:nvPr/>
      </p:nvGrpSpPr>
      <p:grpSpPr>
        <a:xfrm>
          <a:off x="0" y="0"/>
          <a:ext cx="0" cy="0"/>
          <a:chOff x="0" y="0"/>
          <a:chExt cx="0" cy="0"/>
        </a:xfrm>
      </p:grpSpPr>
      <p:sp>
        <p:nvSpPr>
          <p:cNvPr id="1678" name="Google Shape;1678;gdb0f9523dd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9" name="Google Shape;1679;gdb0f9523dd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9" name="Shape 1769"/>
        <p:cNvGrpSpPr/>
        <p:nvPr/>
      </p:nvGrpSpPr>
      <p:grpSpPr>
        <a:xfrm>
          <a:off x="0" y="0"/>
          <a:ext cx="0" cy="0"/>
          <a:chOff x="0" y="0"/>
          <a:chExt cx="0" cy="0"/>
        </a:xfrm>
      </p:grpSpPr>
      <p:sp>
        <p:nvSpPr>
          <p:cNvPr id="1770" name="Google Shape;1770;g2537e6ed4b7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1" name="Google Shape;1771;g2537e6ed4b7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5" name="Shape 1775"/>
        <p:cNvGrpSpPr/>
        <p:nvPr/>
      </p:nvGrpSpPr>
      <p:grpSpPr>
        <a:xfrm>
          <a:off x="0" y="0"/>
          <a:ext cx="0" cy="0"/>
          <a:chOff x="0" y="0"/>
          <a:chExt cx="0" cy="0"/>
        </a:xfrm>
      </p:grpSpPr>
      <p:sp>
        <p:nvSpPr>
          <p:cNvPr id="1776" name="Google Shape;1776;g2537e6ed4b7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7" name="Google Shape;1777;g2537e6ed4b7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1" name="Shape 1781"/>
        <p:cNvGrpSpPr/>
        <p:nvPr/>
      </p:nvGrpSpPr>
      <p:grpSpPr>
        <a:xfrm>
          <a:off x="0" y="0"/>
          <a:ext cx="0" cy="0"/>
          <a:chOff x="0" y="0"/>
          <a:chExt cx="0" cy="0"/>
        </a:xfrm>
      </p:grpSpPr>
      <p:sp>
        <p:nvSpPr>
          <p:cNvPr id="1782" name="Google Shape;1782;g2540958b5c1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3" name="Google Shape;1783;g2540958b5c1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7" name="Shape 1787"/>
        <p:cNvGrpSpPr/>
        <p:nvPr/>
      </p:nvGrpSpPr>
      <p:grpSpPr>
        <a:xfrm>
          <a:off x="0" y="0"/>
          <a:ext cx="0" cy="0"/>
          <a:chOff x="0" y="0"/>
          <a:chExt cx="0" cy="0"/>
        </a:xfrm>
      </p:grpSpPr>
      <p:sp>
        <p:nvSpPr>
          <p:cNvPr id="1788" name="Google Shape;1788;g2540958b5c1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9" name="Google Shape;1789;g2540958b5c1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3" name="Shape 1793"/>
        <p:cNvGrpSpPr/>
        <p:nvPr/>
      </p:nvGrpSpPr>
      <p:grpSpPr>
        <a:xfrm>
          <a:off x="0" y="0"/>
          <a:ext cx="0" cy="0"/>
          <a:chOff x="0" y="0"/>
          <a:chExt cx="0" cy="0"/>
        </a:xfrm>
      </p:grpSpPr>
      <p:sp>
        <p:nvSpPr>
          <p:cNvPr id="1794" name="Google Shape;1794;g2540958b5c1_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5" name="Google Shape;1795;g2540958b5c1_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7" name="Shape 1807"/>
        <p:cNvGrpSpPr/>
        <p:nvPr/>
      </p:nvGrpSpPr>
      <p:grpSpPr>
        <a:xfrm>
          <a:off x="0" y="0"/>
          <a:ext cx="0" cy="0"/>
          <a:chOff x="0" y="0"/>
          <a:chExt cx="0" cy="0"/>
        </a:xfrm>
      </p:grpSpPr>
      <p:sp>
        <p:nvSpPr>
          <p:cNvPr id="1808" name="Google Shape;1808;g2540958b5c1_3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9" name="Google Shape;1809;g2540958b5c1_3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3" name="Shape 1823"/>
        <p:cNvGrpSpPr/>
        <p:nvPr/>
      </p:nvGrpSpPr>
      <p:grpSpPr>
        <a:xfrm>
          <a:off x="0" y="0"/>
          <a:ext cx="0" cy="0"/>
          <a:chOff x="0" y="0"/>
          <a:chExt cx="0" cy="0"/>
        </a:xfrm>
      </p:grpSpPr>
      <p:sp>
        <p:nvSpPr>
          <p:cNvPr id="1824" name="Google Shape;1824;g2540958b5c1_3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5" name="Google Shape;1825;g2540958b5c1_3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0" name="Shape 2160"/>
        <p:cNvGrpSpPr/>
        <p:nvPr/>
      </p:nvGrpSpPr>
      <p:grpSpPr>
        <a:xfrm>
          <a:off x="0" y="0"/>
          <a:ext cx="0" cy="0"/>
          <a:chOff x="0" y="0"/>
          <a:chExt cx="0" cy="0"/>
        </a:xfrm>
      </p:grpSpPr>
      <p:sp>
        <p:nvSpPr>
          <p:cNvPr id="2161" name="Google Shape;2161;g2540958b5c1_3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2" name="Google Shape;2162;g2540958b5c1_3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4" name="Shape 8074"/>
        <p:cNvGrpSpPr/>
        <p:nvPr/>
      </p:nvGrpSpPr>
      <p:grpSpPr>
        <a:xfrm>
          <a:off x="0" y="0"/>
          <a:ext cx="0" cy="0"/>
          <a:chOff x="0" y="0"/>
          <a:chExt cx="0" cy="0"/>
        </a:xfrm>
      </p:grpSpPr>
      <p:sp>
        <p:nvSpPr>
          <p:cNvPr id="8075" name="Google Shape;8075;g2540958b5c1_3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6" name="Google Shape;8076;g2540958b5c1_3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4" name="Shape 1304"/>
        <p:cNvGrpSpPr/>
        <p:nvPr/>
      </p:nvGrpSpPr>
      <p:grpSpPr>
        <a:xfrm>
          <a:off x="0" y="0"/>
          <a:ext cx="0" cy="0"/>
          <a:chOff x="0" y="0"/>
          <a:chExt cx="0" cy="0"/>
        </a:xfrm>
      </p:grpSpPr>
      <p:sp>
        <p:nvSpPr>
          <p:cNvPr id="1305" name="Google Shape;1305;gdd0c7d16c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6" name="Google Shape;1306;gdd0c7d16c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1" name="Shape 8501"/>
        <p:cNvGrpSpPr/>
        <p:nvPr/>
      </p:nvGrpSpPr>
      <p:grpSpPr>
        <a:xfrm>
          <a:off x="0" y="0"/>
          <a:ext cx="0" cy="0"/>
          <a:chOff x="0" y="0"/>
          <a:chExt cx="0" cy="0"/>
        </a:xfrm>
      </p:grpSpPr>
      <p:sp>
        <p:nvSpPr>
          <p:cNvPr id="8502" name="Google Shape;8502;g2540958b5c1_3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3" name="Google Shape;8503;g2540958b5c1_3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4" name="Shape 8664"/>
        <p:cNvGrpSpPr/>
        <p:nvPr/>
      </p:nvGrpSpPr>
      <p:grpSpPr>
        <a:xfrm>
          <a:off x="0" y="0"/>
          <a:ext cx="0" cy="0"/>
          <a:chOff x="0" y="0"/>
          <a:chExt cx="0" cy="0"/>
        </a:xfrm>
      </p:grpSpPr>
      <p:sp>
        <p:nvSpPr>
          <p:cNvPr id="8665" name="Google Shape;8665;g2540958b5c1_3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6" name="Google Shape;8666;g2540958b5c1_3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6" name="Shape 9066"/>
        <p:cNvGrpSpPr/>
        <p:nvPr/>
      </p:nvGrpSpPr>
      <p:grpSpPr>
        <a:xfrm>
          <a:off x="0" y="0"/>
          <a:ext cx="0" cy="0"/>
          <a:chOff x="0" y="0"/>
          <a:chExt cx="0" cy="0"/>
        </a:xfrm>
      </p:grpSpPr>
      <p:sp>
        <p:nvSpPr>
          <p:cNvPr id="9067" name="Google Shape;9067;g2540958b5c1_3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8" name="Google Shape;9068;g2540958b5c1_3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7" name="Shape 9437"/>
        <p:cNvGrpSpPr/>
        <p:nvPr/>
      </p:nvGrpSpPr>
      <p:grpSpPr>
        <a:xfrm>
          <a:off x="0" y="0"/>
          <a:ext cx="0" cy="0"/>
          <a:chOff x="0" y="0"/>
          <a:chExt cx="0" cy="0"/>
        </a:xfrm>
      </p:grpSpPr>
      <p:sp>
        <p:nvSpPr>
          <p:cNvPr id="9438" name="Google Shape;9438;g2540958b5c1_3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9" name="Google Shape;9439;g2540958b5c1_3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6" name="Shape 9826"/>
        <p:cNvGrpSpPr/>
        <p:nvPr/>
      </p:nvGrpSpPr>
      <p:grpSpPr>
        <a:xfrm>
          <a:off x="0" y="0"/>
          <a:ext cx="0" cy="0"/>
          <a:chOff x="0" y="0"/>
          <a:chExt cx="0" cy="0"/>
        </a:xfrm>
      </p:grpSpPr>
      <p:sp>
        <p:nvSpPr>
          <p:cNvPr id="9827" name="Google Shape;9827;g2540958b5c1_3_8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8" name="Google Shape;9828;g2540958b5c1_3_8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7" name="Shape 10257"/>
        <p:cNvGrpSpPr/>
        <p:nvPr/>
      </p:nvGrpSpPr>
      <p:grpSpPr>
        <a:xfrm>
          <a:off x="0" y="0"/>
          <a:ext cx="0" cy="0"/>
          <a:chOff x="0" y="0"/>
          <a:chExt cx="0" cy="0"/>
        </a:xfrm>
      </p:grpSpPr>
      <p:sp>
        <p:nvSpPr>
          <p:cNvPr id="10258" name="Google Shape;10258;g2540958b5c1_3_8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9" name="Google Shape;10259;g2540958b5c1_3_8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0" name="Shape 11050"/>
        <p:cNvGrpSpPr/>
        <p:nvPr/>
      </p:nvGrpSpPr>
      <p:grpSpPr>
        <a:xfrm>
          <a:off x="0" y="0"/>
          <a:ext cx="0" cy="0"/>
          <a:chOff x="0" y="0"/>
          <a:chExt cx="0" cy="0"/>
        </a:xfrm>
      </p:grpSpPr>
      <p:sp>
        <p:nvSpPr>
          <p:cNvPr id="11051" name="Google Shape;11051;g2540958b5c1_3_9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2" name="Google Shape;11052;g2540958b5c1_3_9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1" name="Shape 11791"/>
        <p:cNvGrpSpPr/>
        <p:nvPr/>
      </p:nvGrpSpPr>
      <p:grpSpPr>
        <a:xfrm>
          <a:off x="0" y="0"/>
          <a:ext cx="0" cy="0"/>
          <a:chOff x="0" y="0"/>
          <a:chExt cx="0" cy="0"/>
        </a:xfrm>
      </p:grpSpPr>
      <p:sp>
        <p:nvSpPr>
          <p:cNvPr id="11792" name="Google Shape;11792;g2540958b5c1_3_10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3" name="Google Shape;11793;g2540958b5c1_3_10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4" name="Shape 12484"/>
        <p:cNvGrpSpPr/>
        <p:nvPr/>
      </p:nvGrpSpPr>
      <p:grpSpPr>
        <a:xfrm>
          <a:off x="0" y="0"/>
          <a:ext cx="0" cy="0"/>
          <a:chOff x="0" y="0"/>
          <a:chExt cx="0" cy="0"/>
        </a:xfrm>
      </p:grpSpPr>
      <p:sp>
        <p:nvSpPr>
          <p:cNvPr id="12485" name="Google Shape;12485;g2540958b5c1_3_10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86" name="Google Shape;12486;g2540958b5c1_3_10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6" name="Shape 12786"/>
        <p:cNvGrpSpPr/>
        <p:nvPr/>
      </p:nvGrpSpPr>
      <p:grpSpPr>
        <a:xfrm>
          <a:off x="0" y="0"/>
          <a:ext cx="0" cy="0"/>
          <a:chOff x="0" y="0"/>
          <a:chExt cx="0" cy="0"/>
        </a:xfrm>
      </p:grpSpPr>
      <p:sp>
        <p:nvSpPr>
          <p:cNvPr id="12787" name="Google Shape;12787;g2540958b5c1_3_1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8" name="Google Shape;12788;g2540958b5c1_3_11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1" name="Shape 1321"/>
        <p:cNvGrpSpPr/>
        <p:nvPr/>
      </p:nvGrpSpPr>
      <p:grpSpPr>
        <a:xfrm>
          <a:off x="0" y="0"/>
          <a:ext cx="0" cy="0"/>
          <a:chOff x="0" y="0"/>
          <a:chExt cx="0" cy="0"/>
        </a:xfrm>
      </p:grpSpPr>
      <p:sp>
        <p:nvSpPr>
          <p:cNvPr id="1322" name="Google Shape;1322;gdd0c7d16c6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3" name="Google Shape;1323;gdd0c7d16c6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6" name="Shape 13426"/>
        <p:cNvGrpSpPr/>
        <p:nvPr/>
      </p:nvGrpSpPr>
      <p:grpSpPr>
        <a:xfrm>
          <a:off x="0" y="0"/>
          <a:ext cx="0" cy="0"/>
          <a:chOff x="0" y="0"/>
          <a:chExt cx="0" cy="0"/>
        </a:xfrm>
      </p:grpSpPr>
      <p:sp>
        <p:nvSpPr>
          <p:cNvPr id="13427" name="Google Shape;13427;g2540958b5c1_3_13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28" name="Google Shape;13428;g2540958b5c1_3_13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9" name="Shape 1329"/>
        <p:cNvGrpSpPr/>
        <p:nvPr/>
      </p:nvGrpSpPr>
      <p:grpSpPr>
        <a:xfrm>
          <a:off x="0" y="0"/>
          <a:ext cx="0" cy="0"/>
          <a:chOff x="0" y="0"/>
          <a:chExt cx="0" cy="0"/>
        </a:xfrm>
      </p:grpSpPr>
      <p:sp>
        <p:nvSpPr>
          <p:cNvPr id="1330" name="Google Shape;1330;gdb0f9523dd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1" name="Google Shape;1331;gdb0f9523d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e013acee29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e013acee29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5" name="Shape 1425"/>
        <p:cNvGrpSpPr/>
        <p:nvPr/>
      </p:nvGrpSpPr>
      <p:grpSpPr>
        <a:xfrm>
          <a:off x="0" y="0"/>
          <a:ext cx="0" cy="0"/>
          <a:chOff x="0" y="0"/>
          <a:chExt cx="0" cy="0"/>
        </a:xfrm>
      </p:grpSpPr>
      <p:sp>
        <p:nvSpPr>
          <p:cNvPr id="1426" name="Google Shape;1426;ge013acee2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7" name="Google Shape;1427;ge013acee2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db0f9523dd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db0f9523dd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 name="Shape 1456"/>
        <p:cNvGrpSpPr/>
        <p:nvPr/>
      </p:nvGrpSpPr>
      <p:grpSpPr>
        <a:xfrm>
          <a:off x="0" y="0"/>
          <a:ext cx="0" cy="0"/>
          <a:chOff x="0" y="0"/>
          <a:chExt cx="0" cy="0"/>
        </a:xfrm>
      </p:grpSpPr>
      <p:sp>
        <p:nvSpPr>
          <p:cNvPr id="1457" name="Google Shape;1457;gdb0f9523dd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8" name="Google Shape;1458;gdb0f9523dd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10" name="Google Shape;10;p2"/>
          <p:cNvSpPr txBox="1"/>
          <p:nvPr>
            <p:ph type="ctrTitle"/>
          </p:nvPr>
        </p:nvSpPr>
        <p:spPr>
          <a:xfrm>
            <a:off x="713350" y="1119669"/>
            <a:ext cx="3697200" cy="2376600"/>
          </a:xfrm>
          <a:prstGeom prst="rect">
            <a:avLst/>
          </a:prstGeom>
        </p:spPr>
        <p:txBody>
          <a:bodyPr anchorCtr="0" anchor="b" bIns="91425" lIns="91425" spcFirstLastPara="1" rIns="91425" wrap="square" tIns="91425">
            <a:noAutofit/>
          </a:bodyPr>
          <a:lstStyle>
            <a:lvl1pPr lvl="0" rtl="0">
              <a:spcBef>
                <a:spcPts val="0"/>
              </a:spcBef>
              <a:spcAft>
                <a:spcPts val="0"/>
              </a:spcAft>
              <a:buSzPts val="8500"/>
              <a:buNone/>
              <a:defRPr sz="5000">
                <a:latin typeface="Aldrich"/>
                <a:ea typeface="Aldrich"/>
                <a:cs typeface="Aldrich"/>
                <a:sym typeface="Aldrich"/>
              </a:defRPr>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11" name="Google Shape;11;p2"/>
          <p:cNvSpPr txBox="1"/>
          <p:nvPr>
            <p:ph idx="1" type="subTitle"/>
          </p:nvPr>
        </p:nvSpPr>
        <p:spPr>
          <a:xfrm>
            <a:off x="713350" y="3565519"/>
            <a:ext cx="36972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 name="Google Shape;12;p2"/>
          <p:cNvSpPr/>
          <p:nvPr>
            <p:ph idx="2" type="pic"/>
          </p:nvPr>
        </p:nvSpPr>
        <p:spPr>
          <a:xfrm>
            <a:off x="4691783" y="844730"/>
            <a:ext cx="3556500" cy="3417000"/>
          </a:xfrm>
          <a:prstGeom prst="rect">
            <a:avLst/>
          </a:prstGeom>
          <a:noFill/>
          <a:ln cap="flat" cmpd="sng" w="9525">
            <a:solidFill>
              <a:schemeClr val="dk2"/>
            </a:solidFill>
            <a:prstDash val="solid"/>
            <a:round/>
            <a:headEnd len="sm" w="sm" type="none"/>
            <a:tailEnd len="sm" w="sm" type="none"/>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4" name="Shape 474"/>
        <p:cNvGrpSpPr/>
        <p:nvPr/>
      </p:nvGrpSpPr>
      <p:grpSpPr>
        <a:xfrm>
          <a:off x="0" y="0"/>
          <a:ext cx="0" cy="0"/>
          <a:chOff x="0" y="0"/>
          <a:chExt cx="0" cy="0"/>
        </a:xfrm>
      </p:grpSpPr>
      <p:pic>
        <p:nvPicPr>
          <p:cNvPr id="475" name="Google Shape;475;p11"/>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476" name="Google Shape;476;p11"/>
          <p:cNvSpPr txBox="1"/>
          <p:nvPr>
            <p:ph hasCustomPrompt="1" type="title"/>
          </p:nvPr>
        </p:nvSpPr>
        <p:spPr>
          <a:xfrm>
            <a:off x="2059500" y="919263"/>
            <a:ext cx="5025000" cy="10200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None/>
              <a:defRPr sz="6000">
                <a:solidFill>
                  <a:schemeClr val="lt2"/>
                </a:solidFill>
              </a:defRPr>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477" name="Google Shape;477;p11"/>
          <p:cNvSpPr txBox="1"/>
          <p:nvPr>
            <p:ph idx="1" type="subTitle"/>
          </p:nvPr>
        </p:nvSpPr>
        <p:spPr>
          <a:xfrm>
            <a:off x="2059500" y="1866632"/>
            <a:ext cx="5025000" cy="3969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None/>
              <a:defRPr sz="14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p:txBody>
      </p:sp>
      <p:sp>
        <p:nvSpPr>
          <p:cNvPr id="478" name="Google Shape;478;p11"/>
          <p:cNvSpPr/>
          <p:nvPr>
            <p:ph idx="2" type="pic"/>
          </p:nvPr>
        </p:nvSpPr>
        <p:spPr>
          <a:xfrm>
            <a:off x="2132625" y="2571750"/>
            <a:ext cx="4878900" cy="2032200"/>
          </a:xfrm>
          <a:prstGeom prst="rect">
            <a:avLst/>
          </a:prstGeom>
          <a:noFill/>
          <a:ln cap="flat" cmpd="sng" w="9525">
            <a:solidFill>
              <a:schemeClr val="dk2"/>
            </a:solidFill>
            <a:prstDash val="solid"/>
            <a:round/>
            <a:headEnd len="sm" w="sm" type="none"/>
            <a:tailEnd len="sm" w="sm" type="none"/>
          </a:ln>
        </p:spPr>
      </p:sp>
      <p:grpSp>
        <p:nvGrpSpPr>
          <p:cNvPr id="479" name="Google Shape;479;p11"/>
          <p:cNvGrpSpPr/>
          <p:nvPr/>
        </p:nvGrpSpPr>
        <p:grpSpPr>
          <a:xfrm>
            <a:off x="-24984" y="-770526"/>
            <a:ext cx="9274153" cy="6681210"/>
            <a:chOff x="-24984" y="-770526"/>
            <a:chExt cx="9274153" cy="6681210"/>
          </a:xfrm>
        </p:grpSpPr>
        <p:grpSp>
          <p:nvGrpSpPr>
            <p:cNvPr id="480" name="Google Shape;480;p11"/>
            <p:cNvGrpSpPr/>
            <p:nvPr/>
          </p:nvGrpSpPr>
          <p:grpSpPr>
            <a:xfrm>
              <a:off x="-24984" y="3894149"/>
              <a:ext cx="9274153" cy="2016535"/>
              <a:chOff x="-24984" y="3894149"/>
              <a:chExt cx="9274153" cy="2016535"/>
            </a:xfrm>
          </p:grpSpPr>
          <p:grpSp>
            <p:nvGrpSpPr>
              <p:cNvPr id="481" name="Google Shape;481;p11"/>
              <p:cNvGrpSpPr/>
              <p:nvPr/>
            </p:nvGrpSpPr>
            <p:grpSpPr>
              <a:xfrm rot="5400000">
                <a:off x="7958337" y="4233978"/>
                <a:ext cx="1292874" cy="613216"/>
                <a:chOff x="5914137" y="3257003"/>
                <a:chExt cx="1292874" cy="613216"/>
              </a:xfrm>
            </p:grpSpPr>
            <p:sp>
              <p:nvSpPr>
                <p:cNvPr id="482" name="Google Shape;482;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 name="Google Shape;490;p11"/>
              <p:cNvSpPr/>
              <p:nvPr/>
            </p:nvSpPr>
            <p:spPr>
              <a:xfrm>
                <a:off x="8005342" y="4409457"/>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 name="Google Shape;491;p11"/>
              <p:cNvGrpSpPr/>
              <p:nvPr/>
            </p:nvGrpSpPr>
            <p:grpSpPr>
              <a:xfrm rot="5400000">
                <a:off x="6845441" y="4670098"/>
                <a:ext cx="1682787" cy="798387"/>
                <a:chOff x="7395926" y="4345146"/>
                <a:chExt cx="1682787" cy="798387"/>
              </a:xfrm>
            </p:grpSpPr>
            <p:sp>
              <p:nvSpPr>
                <p:cNvPr id="492" name="Google Shape;492;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11"/>
              <p:cNvGrpSpPr/>
              <p:nvPr/>
            </p:nvGrpSpPr>
            <p:grpSpPr>
              <a:xfrm>
                <a:off x="8955494" y="4059703"/>
                <a:ext cx="293675" cy="1609627"/>
                <a:chOff x="5908569" y="193003"/>
                <a:chExt cx="293675" cy="1609627"/>
              </a:xfrm>
            </p:grpSpPr>
            <p:sp>
              <p:nvSpPr>
                <p:cNvPr id="501" name="Google Shape;501;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11"/>
              <p:cNvGrpSpPr/>
              <p:nvPr/>
            </p:nvGrpSpPr>
            <p:grpSpPr>
              <a:xfrm flipH="1" rot="-5400000">
                <a:off x="-27024" y="4233978"/>
                <a:ext cx="1292874" cy="613216"/>
                <a:chOff x="5914137" y="3257003"/>
                <a:chExt cx="1292874" cy="613216"/>
              </a:xfrm>
            </p:grpSpPr>
            <p:sp>
              <p:nvSpPr>
                <p:cNvPr id="507" name="Google Shape;507;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 name="Google Shape;515;p11"/>
              <p:cNvSpPr/>
              <p:nvPr/>
            </p:nvSpPr>
            <p:spPr>
              <a:xfrm flipH="1">
                <a:off x="903011" y="4409457"/>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 name="Google Shape;516;p11"/>
              <p:cNvGrpSpPr/>
              <p:nvPr/>
            </p:nvGrpSpPr>
            <p:grpSpPr>
              <a:xfrm flipH="1" rot="-5400000">
                <a:off x="695958" y="4670098"/>
                <a:ext cx="1682787" cy="798387"/>
                <a:chOff x="7395926" y="4345146"/>
                <a:chExt cx="1682787" cy="798387"/>
              </a:xfrm>
            </p:grpSpPr>
            <p:sp>
              <p:nvSpPr>
                <p:cNvPr id="517" name="Google Shape;517;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11"/>
              <p:cNvGrpSpPr/>
              <p:nvPr/>
            </p:nvGrpSpPr>
            <p:grpSpPr>
              <a:xfrm flipH="1">
                <a:off x="-24984" y="4059703"/>
                <a:ext cx="293675" cy="1609627"/>
                <a:chOff x="5908569" y="193003"/>
                <a:chExt cx="293675" cy="1609627"/>
              </a:xfrm>
            </p:grpSpPr>
            <p:sp>
              <p:nvSpPr>
                <p:cNvPr id="526" name="Google Shape;526;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 name="Google Shape;531;p11"/>
            <p:cNvGrpSpPr/>
            <p:nvPr/>
          </p:nvGrpSpPr>
          <p:grpSpPr>
            <a:xfrm>
              <a:off x="-24984" y="-770526"/>
              <a:ext cx="9274153" cy="2016535"/>
              <a:chOff x="-24984" y="-589176"/>
              <a:chExt cx="9274153" cy="2016535"/>
            </a:xfrm>
          </p:grpSpPr>
          <p:grpSp>
            <p:nvGrpSpPr>
              <p:cNvPr id="532" name="Google Shape;532;p11"/>
              <p:cNvGrpSpPr/>
              <p:nvPr/>
            </p:nvGrpSpPr>
            <p:grpSpPr>
              <a:xfrm flipH="1" rot="5400000">
                <a:off x="7958337" y="474315"/>
                <a:ext cx="1292874" cy="613216"/>
                <a:chOff x="5914137" y="3257003"/>
                <a:chExt cx="1292874" cy="613216"/>
              </a:xfrm>
            </p:grpSpPr>
            <p:sp>
              <p:nvSpPr>
                <p:cNvPr id="533" name="Google Shape;533;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 name="Google Shape;541;p11"/>
              <p:cNvSpPr/>
              <p:nvPr/>
            </p:nvSpPr>
            <p:spPr>
              <a:xfrm flipH="1" rot="10800000">
                <a:off x="8005342" y="-589175"/>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11"/>
              <p:cNvGrpSpPr/>
              <p:nvPr/>
            </p:nvGrpSpPr>
            <p:grpSpPr>
              <a:xfrm flipH="1" rot="5400000">
                <a:off x="6845441" y="-146976"/>
                <a:ext cx="1682787" cy="798387"/>
                <a:chOff x="7395926" y="4345146"/>
                <a:chExt cx="1682787" cy="798387"/>
              </a:xfrm>
            </p:grpSpPr>
            <p:sp>
              <p:nvSpPr>
                <p:cNvPr id="543" name="Google Shape;543;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11"/>
              <p:cNvGrpSpPr/>
              <p:nvPr/>
            </p:nvGrpSpPr>
            <p:grpSpPr>
              <a:xfrm flipH="1" rot="10800000">
                <a:off x="8955494" y="-347821"/>
                <a:ext cx="293675" cy="1609627"/>
                <a:chOff x="5908569" y="193003"/>
                <a:chExt cx="293675" cy="1609627"/>
              </a:xfrm>
            </p:grpSpPr>
            <p:sp>
              <p:nvSpPr>
                <p:cNvPr id="552" name="Google Shape;552;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11"/>
              <p:cNvGrpSpPr/>
              <p:nvPr/>
            </p:nvGrpSpPr>
            <p:grpSpPr>
              <a:xfrm rot="-5400000">
                <a:off x="-27024" y="474315"/>
                <a:ext cx="1292874" cy="613216"/>
                <a:chOff x="5914137" y="3257003"/>
                <a:chExt cx="1292874" cy="613216"/>
              </a:xfrm>
            </p:grpSpPr>
            <p:sp>
              <p:nvSpPr>
                <p:cNvPr id="558" name="Google Shape;558;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 name="Google Shape;566;p11"/>
              <p:cNvSpPr/>
              <p:nvPr/>
            </p:nvSpPr>
            <p:spPr>
              <a:xfrm rot="10800000">
                <a:off x="903011" y="-589175"/>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 name="Google Shape;567;p11"/>
              <p:cNvGrpSpPr/>
              <p:nvPr/>
            </p:nvGrpSpPr>
            <p:grpSpPr>
              <a:xfrm rot="-5400000">
                <a:off x="695958" y="-146976"/>
                <a:ext cx="1682787" cy="798387"/>
                <a:chOff x="7395926" y="4345146"/>
                <a:chExt cx="1682787" cy="798387"/>
              </a:xfrm>
            </p:grpSpPr>
            <p:sp>
              <p:nvSpPr>
                <p:cNvPr id="568" name="Google Shape;568;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11"/>
              <p:cNvGrpSpPr/>
              <p:nvPr/>
            </p:nvGrpSpPr>
            <p:grpSpPr>
              <a:xfrm rot="10800000">
                <a:off x="-24984" y="-347821"/>
                <a:ext cx="293675" cy="1609627"/>
                <a:chOff x="5908569" y="193003"/>
                <a:chExt cx="293675" cy="1609627"/>
              </a:xfrm>
            </p:grpSpPr>
            <p:sp>
              <p:nvSpPr>
                <p:cNvPr id="577" name="Google Shape;577;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2" name="Google Shape;582;p11"/>
          <p:cNvGrpSpPr/>
          <p:nvPr/>
        </p:nvGrpSpPr>
        <p:grpSpPr>
          <a:xfrm>
            <a:off x="1184921" y="439958"/>
            <a:ext cx="6843411" cy="4269204"/>
            <a:chOff x="1184921" y="439958"/>
            <a:chExt cx="6843411" cy="4269204"/>
          </a:xfrm>
        </p:grpSpPr>
        <p:grpSp>
          <p:nvGrpSpPr>
            <p:cNvPr id="583" name="Google Shape;583;p11"/>
            <p:cNvGrpSpPr/>
            <p:nvPr/>
          </p:nvGrpSpPr>
          <p:grpSpPr>
            <a:xfrm>
              <a:off x="1184921" y="439958"/>
              <a:ext cx="132911" cy="199379"/>
              <a:chOff x="2778349" y="5640986"/>
              <a:chExt cx="508847" cy="763610"/>
            </a:xfrm>
          </p:grpSpPr>
          <p:sp>
            <p:nvSpPr>
              <p:cNvPr id="584" name="Google Shape;584;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11"/>
            <p:cNvGrpSpPr/>
            <p:nvPr/>
          </p:nvGrpSpPr>
          <p:grpSpPr>
            <a:xfrm>
              <a:off x="7895421" y="439958"/>
              <a:ext cx="132911" cy="199379"/>
              <a:chOff x="2778349" y="5640986"/>
              <a:chExt cx="508847" cy="763610"/>
            </a:xfrm>
          </p:grpSpPr>
          <p:sp>
            <p:nvSpPr>
              <p:cNvPr id="587" name="Google Shape;587;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11"/>
            <p:cNvGrpSpPr/>
            <p:nvPr/>
          </p:nvGrpSpPr>
          <p:grpSpPr>
            <a:xfrm>
              <a:off x="1184921" y="4509783"/>
              <a:ext cx="132911" cy="199379"/>
              <a:chOff x="2778349" y="5640986"/>
              <a:chExt cx="508847" cy="763610"/>
            </a:xfrm>
          </p:grpSpPr>
          <p:sp>
            <p:nvSpPr>
              <p:cNvPr id="590" name="Google Shape;590;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11"/>
            <p:cNvGrpSpPr/>
            <p:nvPr/>
          </p:nvGrpSpPr>
          <p:grpSpPr>
            <a:xfrm>
              <a:off x="7895421" y="4509783"/>
              <a:ext cx="132911" cy="199379"/>
              <a:chOff x="2778349" y="5640986"/>
              <a:chExt cx="508847" cy="763610"/>
            </a:xfrm>
          </p:grpSpPr>
          <p:sp>
            <p:nvSpPr>
              <p:cNvPr id="593" name="Google Shape;593;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95" name="Shape 5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96" name="Shape 596"/>
        <p:cNvGrpSpPr/>
        <p:nvPr/>
      </p:nvGrpSpPr>
      <p:grpSpPr>
        <a:xfrm>
          <a:off x="0" y="0"/>
          <a:ext cx="0" cy="0"/>
          <a:chOff x="0" y="0"/>
          <a:chExt cx="0" cy="0"/>
        </a:xfrm>
      </p:grpSpPr>
      <p:pic>
        <p:nvPicPr>
          <p:cNvPr id="597" name="Google Shape;597;p13"/>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598" name="Google Shape;598;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99" name="Google Shape;599;p13"/>
          <p:cNvSpPr txBox="1"/>
          <p:nvPr>
            <p:ph idx="2" type="title"/>
          </p:nvPr>
        </p:nvSpPr>
        <p:spPr>
          <a:xfrm>
            <a:off x="1589738" y="1654050"/>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0" name="Google Shape;600;p13"/>
          <p:cNvSpPr txBox="1"/>
          <p:nvPr>
            <p:ph idx="3" type="title"/>
          </p:nvPr>
        </p:nvSpPr>
        <p:spPr>
          <a:xfrm>
            <a:off x="5485954" y="1654050"/>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1" name="Google Shape;601;p13"/>
          <p:cNvSpPr txBox="1"/>
          <p:nvPr>
            <p:ph idx="1" type="subTitle"/>
          </p:nvPr>
        </p:nvSpPr>
        <p:spPr>
          <a:xfrm>
            <a:off x="1589739" y="2120870"/>
            <a:ext cx="2885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2" name="Google Shape;602;p13"/>
          <p:cNvSpPr txBox="1"/>
          <p:nvPr>
            <p:ph idx="4" type="subTitle"/>
          </p:nvPr>
        </p:nvSpPr>
        <p:spPr>
          <a:xfrm>
            <a:off x="5485961" y="2120870"/>
            <a:ext cx="2885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3" name="Google Shape;603;p13"/>
          <p:cNvSpPr txBox="1"/>
          <p:nvPr>
            <p:ph idx="5" type="title"/>
          </p:nvPr>
        </p:nvSpPr>
        <p:spPr>
          <a:xfrm>
            <a:off x="1589738" y="3178654"/>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4" name="Google Shape;604;p13"/>
          <p:cNvSpPr txBox="1"/>
          <p:nvPr>
            <p:ph idx="6" type="title"/>
          </p:nvPr>
        </p:nvSpPr>
        <p:spPr>
          <a:xfrm>
            <a:off x="5485950" y="3178654"/>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5" name="Google Shape;605;p13"/>
          <p:cNvSpPr txBox="1"/>
          <p:nvPr>
            <p:ph idx="7" type="subTitle"/>
          </p:nvPr>
        </p:nvSpPr>
        <p:spPr>
          <a:xfrm>
            <a:off x="1589771" y="3645374"/>
            <a:ext cx="2885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6" name="Google Shape;606;p13"/>
          <p:cNvSpPr txBox="1"/>
          <p:nvPr>
            <p:ph idx="8" type="subTitle"/>
          </p:nvPr>
        </p:nvSpPr>
        <p:spPr>
          <a:xfrm>
            <a:off x="5485967" y="3645374"/>
            <a:ext cx="2885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7" name="Google Shape;607;p13"/>
          <p:cNvSpPr txBox="1"/>
          <p:nvPr>
            <p:ph hasCustomPrompt="1" idx="9" type="title"/>
          </p:nvPr>
        </p:nvSpPr>
        <p:spPr>
          <a:xfrm>
            <a:off x="772625" y="17328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08" name="Google Shape;608;p13"/>
          <p:cNvSpPr txBox="1"/>
          <p:nvPr>
            <p:ph hasCustomPrompt="1" idx="13" type="title"/>
          </p:nvPr>
        </p:nvSpPr>
        <p:spPr>
          <a:xfrm>
            <a:off x="772625" y="32597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09" name="Google Shape;609;p13"/>
          <p:cNvSpPr txBox="1"/>
          <p:nvPr>
            <p:ph hasCustomPrompt="1" idx="14" type="title"/>
          </p:nvPr>
        </p:nvSpPr>
        <p:spPr>
          <a:xfrm>
            <a:off x="4668825" y="17328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10" name="Google Shape;610;p13"/>
          <p:cNvSpPr txBox="1"/>
          <p:nvPr>
            <p:ph hasCustomPrompt="1" idx="15" type="title"/>
          </p:nvPr>
        </p:nvSpPr>
        <p:spPr>
          <a:xfrm>
            <a:off x="4668825" y="32597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grpSp>
        <p:nvGrpSpPr>
          <p:cNvPr id="611" name="Google Shape;611;p13"/>
          <p:cNvGrpSpPr/>
          <p:nvPr/>
        </p:nvGrpSpPr>
        <p:grpSpPr>
          <a:xfrm>
            <a:off x="1" y="300"/>
            <a:ext cx="9143987" cy="5143233"/>
            <a:chOff x="1" y="300"/>
            <a:chExt cx="9143987" cy="5143233"/>
          </a:xfrm>
        </p:grpSpPr>
        <p:grpSp>
          <p:nvGrpSpPr>
            <p:cNvPr id="612" name="Google Shape;612;p13"/>
            <p:cNvGrpSpPr/>
            <p:nvPr/>
          </p:nvGrpSpPr>
          <p:grpSpPr>
            <a:xfrm>
              <a:off x="7461201" y="300"/>
              <a:ext cx="1682787" cy="5143233"/>
              <a:chOff x="7461201" y="300"/>
              <a:chExt cx="1682787" cy="5143233"/>
            </a:xfrm>
          </p:grpSpPr>
          <p:grpSp>
            <p:nvGrpSpPr>
              <p:cNvPr id="613" name="Google Shape;613;p13"/>
              <p:cNvGrpSpPr/>
              <p:nvPr/>
            </p:nvGrpSpPr>
            <p:grpSpPr>
              <a:xfrm>
                <a:off x="7461201" y="4738773"/>
                <a:ext cx="1682787" cy="404760"/>
                <a:chOff x="7395926" y="4738773"/>
                <a:chExt cx="1682787" cy="404760"/>
              </a:xfrm>
            </p:grpSpPr>
            <p:sp>
              <p:nvSpPr>
                <p:cNvPr id="614" name="Google Shape;614;p13"/>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3"/>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3"/>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13"/>
              <p:cNvGrpSpPr/>
              <p:nvPr/>
            </p:nvGrpSpPr>
            <p:grpSpPr>
              <a:xfrm>
                <a:off x="7461201" y="300"/>
                <a:ext cx="1682787" cy="404861"/>
                <a:chOff x="7395926" y="300"/>
                <a:chExt cx="1682787" cy="404861"/>
              </a:xfrm>
            </p:grpSpPr>
            <p:sp>
              <p:nvSpPr>
                <p:cNvPr id="619" name="Google Shape;619;p13"/>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3"/>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3"/>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3" name="Google Shape;623;p13"/>
            <p:cNvGrpSpPr/>
            <p:nvPr/>
          </p:nvGrpSpPr>
          <p:grpSpPr>
            <a:xfrm flipH="1">
              <a:off x="1" y="300"/>
              <a:ext cx="1682787" cy="5143233"/>
              <a:chOff x="7461201" y="300"/>
              <a:chExt cx="1682787" cy="5143233"/>
            </a:xfrm>
          </p:grpSpPr>
          <p:grpSp>
            <p:nvGrpSpPr>
              <p:cNvPr id="624" name="Google Shape;624;p13"/>
              <p:cNvGrpSpPr/>
              <p:nvPr/>
            </p:nvGrpSpPr>
            <p:grpSpPr>
              <a:xfrm>
                <a:off x="7461201" y="4738773"/>
                <a:ext cx="1682787" cy="404760"/>
                <a:chOff x="7395926" y="4738773"/>
                <a:chExt cx="1682787" cy="404760"/>
              </a:xfrm>
            </p:grpSpPr>
            <p:sp>
              <p:nvSpPr>
                <p:cNvPr id="625" name="Google Shape;625;p13"/>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3"/>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3"/>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3"/>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13"/>
              <p:cNvGrpSpPr/>
              <p:nvPr/>
            </p:nvGrpSpPr>
            <p:grpSpPr>
              <a:xfrm>
                <a:off x="7461201" y="300"/>
                <a:ext cx="1682787" cy="404861"/>
                <a:chOff x="7395926" y="300"/>
                <a:chExt cx="1682787" cy="404861"/>
              </a:xfrm>
            </p:grpSpPr>
            <p:sp>
              <p:nvSpPr>
                <p:cNvPr id="630" name="Google Shape;630;p13"/>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3"/>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3"/>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3"/>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4" name="Google Shape;634;p13"/>
          <p:cNvGrpSpPr/>
          <p:nvPr/>
        </p:nvGrpSpPr>
        <p:grpSpPr>
          <a:xfrm>
            <a:off x="1351780" y="220554"/>
            <a:ext cx="6451661" cy="4696579"/>
            <a:chOff x="1351780" y="220554"/>
            <a:chExt cx="6451661" cy="4696579"/>
          </a:xfrm>
        </p:grpSpPr>
        <p:grpSp>
          <p:nvGrpSpPr>
            <p:cNvPr id="635" name="Google Shape;635;p13"/>
            <p:cNvGrpSpPr/>
            <p:nvPr/>
          </p:nvGrpSpPr>
          <p:grpSpPr>
            <a:xfrm>
              <a:off x="7670530" y="220554"/>
              <a:ext cx="132911" cy="199379"/>
              <a:chOff x="2778349" y="5640986"/>
              <a:chExt cx="508847" cy="763610"/>
            </a:xfrm>
          </p:grpSpPr>
          <p:sp>
            <p:nvSpPr>
              <p:cNvPr id="636" name="Google Shape;636;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13"/>
            <p:cNvGrpSpPr/>
            <p:nvPr/>
          </p:nvGrpSpPr>
          <p:grpSpPr>
            <a:xfrm>
              <a:off x="7670530" y="4717754"/>
              <a:ext cx="132911" cy="199379"/>
              <a:chOff x="2778349" y="5640986"/>
              <a:chExt cx="508847" cy="763610"/>
            </a:xfrm>
          </p:grpSpPr>
          <p:sp>
            <p:nvSpPr>
              <p:cNvPr id="639" name="Google Shape;639;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13"/>
            <p:cNvGrpSpPr/>
            <p:nvPr/>
          </p:nvGrpSpPr>
          <p:grpSpPr>
            <a:xfrm>
              <a:off x="1351780" y="220554"/>
              <a:ext cx="132911" cy="199379"/>
              <a:chOff x="2778349" y="5640986"/>
              <a:chExt cx="508847" cy="763610"/>
            </a:xfrm>
          </p:grpSpPr>
          <p:sp>
            <p:nvSpPr>
              <p:cNvPr id="642" name="Google Shape;642;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 name="Google Shape;644;p13"/>
            <p:cNvGrpSpPr/>
            <p:nvPr/>
          </p:nvGrpSpPr>
          <p:grpSpPr>
            <a:xfrm>
              <a:off x="1351780" y="4717754"/>
              <a:ext cx="132911" cy="199379"/>
              <a:chOff x="2778349" y="5640986"/>
              <a:chExt cx="508847" cy="763610"/>
            </a:xfrm>
          </p:grpSpPr>
          <p:sp>
            <p:nvSpPr>
              <p:cNvPr id="645" name="Google Shape;645;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_1">
    <p:spTree>
      <p:nvGrpSpPr>
        <p:cNvPr id="647" name="Shape 647"/>
        <p:cNvGrpSpPr/>
        <p:nvPr/>
      </p:nvGrpSpPr>
      <p:grpSpPr>
        <a:xfrm>
          <a:off x="0" y="0"/>
          <a:ext cx="0" cy="0"/>
          <a:chOff x="0" y="0"/>
          <a:chExt cx="0" cy="0"/>
        </a:xfrm>
      </p:grpSpPr>
      <p:pic>
        <p:nvPicPr>
          <p:cNvPr id="648" name="Google Shape;648;p14"/>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649" name="Google Shape;649;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50" name="Google Shape;650;p14"/>
          <p:cNvGrpSpPr/>
          <p:nvPr/>
        </p:nvGrpSpPr>
        <p:grpSpPr>
          <a:xfrm>
            <a:off x="5743" y="-12"/>
            <a:ext cx="9138270" cy="5143512"/>
            <a:chOff x="5743" y="-12"/>
            <a:chExt cx="9138270" cy="5143512"/>
          </a:xfrm>
        </p:grpSpPr>
        <p:grpSp>
          <p:nvGrpSpPr>
            <p:cNvPr id="651" name="Google Shape;651;p14"/>
            <p:cNvGrpSpPr/>
            <p:nvPr/>
          </p:nvGrpSpPr>
          <p:grpSpPr>
            <a:xfrm rot="-5400000">
              <a:off x="8034447" y="573209"/>
              <a:ext cx="1682787" cy="536345"/>
              <a:chOff x="5088951" y="1790997"/>
              <a:chExt cx="1682787" cy="536345"/>
            </a:xfrm>
          </p:grpSpPr>
          <p:sp>
            <p:nvSpPr>
              <p:cNvPr id="652" name="Google Shape;652;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14"/>
            <p:cNvGrpSpPr/>
            <p:nvPr/>
          </p:nvGrpSpPr>
          <p:grpSpPr>
            <a:xfrm rot="-5400000">
              <a:off x="-567478" y="573209"/>
              <a:ext cx="1682787" cy="536345"/>
              <a:chOff x="5088951" y="1790997"/>
              <a:chExt cx="1682787" cy="536345"/>
            </a:xfrm>
          </p:grpSpPr>
          <p:sp>
            <p:nvSpPr>
              <p:cNvPr id="658" name="Google Shape;658;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14"/>
            <p:cNvGrpSpPr/>
            <p:nvPr/>
          </p:nvGrpSpPr>
          <p:grpSpPr>
            <a:xfrm flipH="1" rot="-5400000">
              <a:off x="8034447" y="4033934"/>
              <a:ext cx="1682787" cy="536345"/>
              <a:chOff x="5088951" y="1790997"/>
              <a:chExt cx="1682787" cy="536345"/>
            </a:xfrm>
          </p:grpSpPr>
          <p:sp>
            <p:nvSpPr>
              <p:cNvPr id="664" name="Google Shape;664;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14"/>
            <p:cNvGrpSpPr/>
            <p:nvPr/>
          </p:nvGrpSpPr>
          <p:grpSpPr>
            <a:xfrm flipH="1" rot="-5400000">
              <a:off x="-567478" y="4033934"/>
              <a:ext cx="1682787" cy="536345"/>
              <a:chOff x="5088951" y="1790997"/>
              <a:chExt cx="1682787" cy="536345"/>
            </a:xfrm>
          </p:grpSpPr>
          <p:sp>
            <p:nvSpPr>
              <p:cNvPr id="670" name="Google Shape;670;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 name="Google Shape;675;p14"/>
          <p:cNvGrpSpPr/>
          <p:nvPr/>
        </p:nvGrpSpPr>
        <p:grpSpPr>
          <a:xfrm>
            <a:off x="207459" y="1430595"/>
            <a:ext cx="8734836" cy="2282298"/>
            <a:chOff x="207459" y="1430595"/>
            <a:chExt cx="8734836" cy="2282298"/>
          </a:xfrm>
        </p:grpSpPr>
        <p:grpSp>
          <p:nvGrpSpPr>
            <p:cNvPr id="676" name="Google Shape;676;p14"/>
            <p:cNvGrpSpPr/>
            <p:nvPr/>
          </p:nvGrpSpPr>
          <p:grpSpPr>
            <a:xfrm>
              <a:off x="8809384" y="1430595"/>
              <a:ext cx="132911" cy="199379"/>
              <a:chOff x="2778349" y="5640986"/>
              <a:chExt cx="508847" cy="763610"/>
            </a:xfrm>
          </p:grpSpPr>
          <p:sp>
            <p:nvSpPr>
              <p:cNvPr id="677" name="Google Shape;677;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14"/>
            <p:cNvGrpSpPr/>
            <p:nvPr/>
          </p:nvGrpSpPr>
          <p:grpSpPr>
            <a:xfrm>
              <a:off x="207459" y="1430595"/>
              <a:ext cx="132911" cy="199379"/>
              <a:chOff x="2778349" y="5640986"/>
              <a:chExt cx="508847" cy="763610"/>
            </a:xfrm>
          </p:grpSpPr>
          <p:sp>
            <p:nvSpPr>
              <p:cNvPr id="680" name="Google Shape;680;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14"/>
            <p:cNvGrpSpPr/>
            <p:nvPr/>
          </p:nvGrpSpPr>
          <p:grpSpPr>
            <a:xfrm>
              <a:off x="8809384" y="3513514"/>
              <a:ext cx="132911" cy="199379"/>
              <a:chOff x="2778349" y="5640986"/>
              <a:chExt cx="508847" cy="763610"/>
            </a:xfrm>
          </p:grpSpPr>
          <p:sp>
            <p:nvSpPr>
              <p:cNvPr id="683" name="Google Shape;683;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14"/>
            <p:cNvGrpSpPr/>
            <p:nvPr/>
          </p:nvGrpSpPr>
          <p:grpSpPr>
            <a:xfrm>
              <a:off x="207459" y="3513514"/>
              <a:ext cx="132911" cy="199379"/>
              <a:chOff x="2778349" y="5640986"/>
              <a:chExt cx="508847" cy="763610"/>
            </a:xfrm>
          </p:grpSpPr>
          <p:sp>
            <p:nvSpPr>
              <p:cNvPr id="686" name="Google Shape;686;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2">
    <p:spTree>
      <p:nvGrpSpPr>
        <p:cNvPr id="688" name="Shape 688"/>
        <p:cNvGrpSpPr/>
        <p:nvPr/>
      </p:nvGrpSpPr>
      <p:grpSpPr>
        <a:xfrm>
          <a:off x="0" y="0"/>
          <a:ext cx="0" cy="0"/>
          <a:chOff x="0" y="0"/>
          <a:chExt cx="0" cy="0"/>
        </a:xfrm>
      </p:grpSpPr>
      <p:pic>
        <p:nvPicPr>
          <p:cNvPr id="689" name="Google Shape;689;p15"/>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690" name="Google Shape;690;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91" name="Google Shape;691;p15"/>
          <p:cNvGrpSpPr/>
          <p:nvPr/>
        </p:nvGrpSpPr>
        <p:grpSpPr>
          <a:xfrm>
            <a:off x="1" y="300"/>
            <a:ext cx="9143987" cy="5143233"/>
            <a:chOff x="1" y="300"/>
            <a:chExt cx="9143987" cy="5143233"/>
          </a:xfrm>
        </p:grpSpPr>
        <p:grpSp>
          <p:nvGrpSpPr>
            <p:cNvPr id="692" name="Google Shape;692;p15"/>
            <p:cNvGrpSpPr/>
            <p:nvPr/>
          </p:nvGrpSpPr>
          <p:grpSpPr>
            <a:xfrm>
              <a:off x="7461201" y="300"/>
              <a:ext cx="1682787" cy="5143233"/>
              <a:chOff x="7461201" y="300"/>
              <a:chExt cx="1682787" cy="5143233"/>
            </a:xfrm>
          </p:grpSpPr>
          <p:grpSp>
            <p:nvGrpSpPr>
              <p:cNvPr id="693" name="Google Shape;693;p15"/>
              <p:cNvGrpSpPr/>
              <p:nvPr/>
            </p:nvGrpSpPr>
            <p:grpSpPr>
              <a:xfrm>
                <a:off x="7461201" y="4738773"/>
                <a:ext cx="1682787" cy="404760"/>
                <a:chOff x="7395926" y="4738773"/>
                <a:chExt cx="1682787" cy="404760"/>
              </a:xfrm>
            </p:grpSpPr>
            <p:sp>
              <p:nvSpPr>
                <p:cNvPr id="694" name="Google Shape;694;p15"/>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5"/>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5"/>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15"/>
              <p:cNvGrpSpPr/>
              <p:nvPr/>
            </p:nvGrpSpPr>
            <p:grpSpPr>
              <a:xfrm>
                <a:off x="7461201" y="300"/>
                <a:ext cx="1682787" cy="404861"/>
                <a:chOff x="7395926" y="300"/>
                <a:chExt cx="1682787" cy="404861"/>
              </a:xfrm>
            </p:grpSpPr>
            <p:sp>
              <p:nvSpPr>
                <p:cNvPr id="699" name="Google Shape;699;p15"/>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5"/>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 name="Google Shape;703;p15"/>
            <p:cNvGrpSpPr/>
            <p:nvPr/>
          </p:nvGrpSpPr>
          <p:grpSpPr>
            <a:xfrm flipH="1">
              <a:off x="1" y="300"/>
              <a:ext cx="1682787" cy="5143233"/>
              <a:chOff x="7461201" y="300"/>
              <a:chExt cx="1682787" cy="5143233"/>
            </a:xfrm>
          </p:grpSpPr>
          <p:grpSp>
            <p:nvGrpSpPr>
              <p:cNvPr id="704" name="Google Shape;704;p15"/>
              <p:cNvGrpSpPr/>
              <p:nvPr/>
            </p:nvGrpSpPr>
            <p:grpSpPr>
              <a:xfrm>
                <a:off x="7461201" y="4738773"/>
                <a:ext cx="1682787" cy="404760"/>
                <a:chOff x="7395926" y="4738773"/>
                <a:chExt cx="1682787" cy="404760"/>
              </a:xfrm>
            </p:grpSpPr>
            <p:sp>
              <p:nvSpPr>
                <p:cNvPr id="705" name="Google Shape;705;p15"/>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5"/>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5"/>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15"/>
              <p:cNvGrpSpPr/>
              <p:nvPr/>
            </p:nvGrpSpPr>
            <p:grpSpPr>
              <a:xfrm>
                <a:off x="7461201" y="300"/>
                <a:ext cx="1682787" cy="404861"/>
                <a:chOff x="7395926" y="300"/>
                <a:chExt cx="1682787" cy="404861"/>
              </a:xfrm>
            </p:grpSpPr>
            <p:sp>
              <p:nvSpPr>
                <p:cNvPr id="710" name="Google Shape;710;p15"/>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5"/>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5"/>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5"/>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4" name="Google Shape;714;p15"/>
          <p:cNvGrpSpPr/>
          <p:nvPr/>
        </p:nvGrpSpPr>
        <p:grpSpPr>
          <a:xfrm>
            <a:off x="1351780" y="220554"/>
            <a:ext cx="6451661" cy="4696579"/>
            <a:chOff x="1351780" y="220554"/>
            <a:chExt cx="6451661" cy="4696579"/>
          </a:xfrm>
        </p:grpSpPr>
        <p:grpSp>
          <p:nvGrpSpPr>
            <p:cNvPr id="715" name="Google Shape;715;p15"/>
            <p:cNvGrpSpPr/>
            <p:nvPr/>
          </p:nvGrpSpPr>
          <p:grpSpPr>
            <a:xfrm>
              <a:off x="7670530" y="220554"/>
              <a:ext cx="132911" cy="199379"/>
              <a:chOff x="2778349" y="5640986"/>
              <a:chExt cx="508847" cy="763610"/>
            </a:xfrm>
          </p:grpSpPr>
          <p:sp>
            <p:nvSpPr>
              <p:cNvPr id="716" name="Google Shape;716;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15"/>
            <p:cNvGrpSpPr/>
            <p:nvPr/>
          </p:nvGrpSpPr>
          <p:grpSpPr>
            <a:xfrm>
              <a:off x="7670530" y="4717754"/>
              <a:ext cx="132911" cy="199379"/>
              <a:chOff x="2778349" y="5640986"/>
              <a:chExt cx="508847" cy="763610"/>
            </a:xfrm>
          </p:grpSpPr>
          <p:sp>
            <p:nvSpPr>
              <p:cNvPr id="719" name="Google Shape;719;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15"/>
            <p:cNvGrpSpPr/>
            <p:nvPr/>
          </p:nvGrpSpPr>
          <p:grpSpPr>
            <a:xfrm>
              <a:off x="1351780" y="220554"/>
              <a:ext cx="132911" cy="199379"/>
              <a:chOff x="2778349" y="5640986"/>
              <a:chExt cx="508847" cy="763610"/>
            </a:xfrm>
          </p:grpSpPr>
          <p:sp>
            <p:nvSpPr>
              <p:cNvPr id="722" name="Google Shape;722;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15"/>
            <p:cNvGrpSpPr/>
            <p:nvPr/>
          </p:nvGrpSpPr>
          <p:grpSpPr>
            <a:xfrm>
              <a:off x="1351780" y="4717754"/>
              <a:ext cx="132911" cy="199379"/>
              <a:chOff x="2778349" y="5640986"/>
              <a:chExt cx="508847" cy="763610"/>
            </a:xfrm>
          </p:grpSpPr>
          <p:sp>
            <p:nvSpPr>
              <p:cNvPr id="725" name="Google Shape;725;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4">
    <p:spTree>
      <p:nvGrpSpPr>
        <p:cNvPr id="727" name="Shape 727"/>
        <p:cNvGrpSpPr/>
        <p:nvPr/>
      </p:nvGrpSpPr>
      <p:grpSpPr>
        <a:xfrm>
          <a:off x="0" y="0"/>
          <a:ext cx="0" cy="0"/>
          <a:chOff x="0" y="0"/>
          <a:chExt cx="0" cy="0"/>
        </a:xfrm>
      </p:grpSpPr>
      <p:pic>
        <p:nvPicPr>
          <p:cNvPr id="728" name="Google Shape;728;p16"/>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729" name="Google Shape;729;p16"/>
          <p:cNvSpPr txBox="1"/>
          <p:nvPr>
            <p:ph hasCustomPrompt="1" type="title"/>
          </p:nvPr>
        </p:nvSpPr>
        <p:spPr>
          <a:xfrm>
            <a:off x="1127725" y="1037924"/>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0" name="Google Shape;730;p16"/>
          <p:cNvSpPr txBox="1"/>
          <p:nvPr>
            <p:ph idx="1" type="subTitle"/>
          </p:nvPr>
        </p:nvSpPr>
        <p:spPr>
          <a:xfrm>
            <a:off x="1127725" y="1834684"/>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31" name="Google Shape;731;p16"/>
          <p:cNvSpPr txBox="1"/>
          <p:nvPr>
            <p:ph hasCustomPrompt="1" idx="2" type="title"/>
          </p:nvPr>
        </p:nvSpPr>
        <p:spPr>
          <a:xfrm>
            <a:off x="4640050" y="1037924"/>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2" name="Google Shape;732;p16"/>
          <p:cNvSpPr txBox="1"/>
          <p:nvPr>
            <p:ph idx="3" type="subTitle"/>
          </p:nvPr>
        </p:nvSpPr>
        <p:spPr>
          <a:xfrm>
            <a:off x="4640050" y="1834684"/>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33" name="Google Shape;733;p16"/>
          <p:cNvSpPr txBox="1"/>
          <p:nvPr>
            <p:ph hasCustomPrompt="1" idx="4" type="title"/>
          </p:nvPr>
        </p:nvSpPr>
        <p:spPr>
          <a:xfrm>
            <a:off x="4640050" y="2856499"/>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4" name="Google Shape;734;p16"/>
          <p:cNvSpPr txBox="1"/>
          <p:nvPr>
            <p:ph idx="5" type="subTitle"/>
          </p:nvPr>
        </p:nvSpPr>
        <p:spPr>
          <a:xfrm>
            <a:off x="4640050" y="3653259"/>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35" name="Google Shape;735;p16"/>
          <p:cNvSpPr txBox="1"/>
          <p:nvPr>
            <p:ph hasCustomPrompt="1" idx="6" type="title"/>
          </p:nvPr>
        </p:nvSpPr>
        <p:spPr>
          <a:xfrm>
            <a:off x="1127725" y="2856499"/>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6" name="Google Shape;736;p16"/>
          <p:cNvSpPr txBox="1"/>
          <p:nvPr>
            <p:ph idx="7" type="subTitle"/>
          </p:nvPr>
        </p:nvSpPr>
        <p:spPr>
          <a:xfrm>
            <a:off x="1127725" y="3653259"/>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grpSp>
        <p:nvGrpSpPr>
          <p:cNvPr id="737" name="Google Shape;737;p16"/>
          <p:cNvGrpSpPr/>
          <p:nvPr/>
        </p:nvGrpSpPr>
        <p:grpSpPr>
          <a:xfrm>
            <a:off x="-302639" y="-182242"/>
            <a:ext cx="9749277" cy="5507988"/>
            <a:chOff x="-302639" y="-182242"/>
            <a:chExt cx="9749277" cy="5507988"/>
          </a:xfrm>
        </p:grpSpPr>
        <p:grpSp>
          <p:nvGrpSpPr>
            <p:cNvPr id="738" name="Google Shape;738;p16"/>
            <p:cNvGrpSpPr/>
            <p:nvPr/>
          </p:nvGrpSpPr>
          <p:grpSpPr>
            <a:xfrm rot="10800000">
              <a:off x="-302639" y="4025433"/>
              <a:ext cx="1609627" cy="1300313"/>
              <a:chOff x="5582886" y="2817108"/>
              <a:chExt cx="1609627" cy="1300313"/>
            </a:xfrm>
          </p:grpSpPr>
          <p:sp>
            <p:nvSpPr>
              <p:cNvPr id="739" name="Google Shape;739;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16"/>
            <p:cNvGrpSpPr/>
            <p:nvPr/>
          </p:nvGrpSpPr>
          <p:grpSpPr>
            <a:xfrm>
              <a:off x="7837011" y="4025433"/>
              <a:ext cx="1609627" cy="1300313"/>
              <a:chOff x="5582886" y="2817108"/>
              <a:chExt cx="1609627" cy="1300313"/>
            </a:xfrm>
          </p:grpSpPr>
          <p:sp>
            <p:nvSpPr>
              <p:cNvPr id="758" name="Google Shape;758;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16"/>
            <p:cNvGrpSpPr/>
            <p:nvPr/>
          </p:nvGrpSpPr>
          <p:grpSpPr>
            <a:xfrm flipH="1">
              <a:off x="-302639" y="-182242"/>
              <a:ext cx="1609627" cy="1300313"/>
              <a:chOff x="5582886" y="2817108"/>
              <a:chExt cx="1609627" cy="1300313"/>
            </a:xfrm>
          </p:grpSpPr>
          <p:sp>
            <p:nvSpPr>
              <p:cNvPr id="777" name="Google Shape;777;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16"/>
            <p:cNvGrpSpPr/>
            <p:nvPr/>
          </p:nvGrpSpPr>
          <p:grpSpPr>
            <a:xfrm flipH="1" rot="10800000">
              <a:off x="7837011" y="-182242"/>
              <a:ext cx="1609627" cy="1300313"/>
              <a:chOff x="5582886" y="2817108"/>
              <a:chExt cx="1609627" cy="1300313"/>
            </a:xfrm>
          </p:grpSpPr>
          <p:sp>
            <p:nvSpPr>
              <p:cNvPr id="796" name="Google Shape;796;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 name="Google Shape;814;p16"/>
          <p:cNvGrpSpPr/>
          <p:nvPr/>
        </p:nvGrpSpPr>
        <p:grpSpPr>
          <a:xfrm>
            <a:off x="1077759" y="139720"/>
            <a:ext cx="6988486" cy="4864054"/>
            <a:chOff x="1077759" y="139720"/>
            <a:chExt cx="6988486" cy="4864054"/>
          </a:xfrm>
        </p:grpSpPr>
        <p:grpSp>
          <p:nvGrpSpPr>
            <p:cNvPr id="815" name="Google Shape;815;p16"/>
            <p:cNvGrpSpPr/>
            <p:nvPr/>
          </p:nvGrpSpPr>
          <p:grpSpPr>
            <a:xfrm>
              <a:off x="1077759" y="139720"/>
              <a:ext cx="132911" cy="199379"/>
              <a:chOff x="2778349" y="5640986"/>
              <a:chExt cx="508847" cy="763610"/>
            </a:xfrm>
          </p:grpSpPr>
          <p:sp>
            <p:nvSpPr>
              <p:cNvPr id="816" name="Google Shape;816;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16"/>
            <p:cNvGrpSpPr/>
            <p:nvPr/>
          </p:nvGrpSpPr>
          <p:grpSpPr>
            <a:xfrm>
              <a:off x="1077759" y="4804395"/>
              <a:ext cx="132911" cy="199379"/>
              <a:chOff x="2778349" y="5640986"/>
              <a:chExt cx="508847" cy="763610"/>
            </a:xfrm>
          </p:grpSpPr>
          <p:sp>
            <p:nvSpPr>
              <p:cNvPr id="819" name="Google Shape;819;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6"/>
            <p:cNvGrpSpPr/>
            <p:nvPr/>
          </p:nvGrpSpPr>
          <p:grpSpPr>
            <a:xfrm>
              <a:off x="7933334" y="139720"/>
              <a:ext cx="132911" cy="199379"/>
              <a:chOff x="2778349" y="5640986"/>
              <a:chExt cx="508847" cy="763610"/>
            </a:xfrm>
          </p:grpSpPr>
          <p:sp>
            <p:nvSpPr>
              <p:cNvPr id="822" name="Google Shape;822;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16"/>
            <p:cNvGrpSpPr/>
            <p:nvPr/>
          </p:nvGrpSpPr>
          <p:grpSpPr>
            <a:xfrm>
              <a:off x="7933334" y="4804395"/>
              <a:ext cx="132911" cy="199379"/>
              <a:chOff x="2778349" y="5640986"/>
              <a:chExt cx="508847" cy="763610"/>
            </a:xfrm>
          </p:grpSpPr>
          <p:sp>
            <p:nvSpPr>
              <p:cNvPr id="825" name="Google Shape;825;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827" name="Shape 827"/>
        <p:cNvGrpSpPr/>
        <p:nvPr/>
      </p:nvGrpSpPr>
      <p:grpSpPr>
        <a:xfrm>
          <a:off x="0" y="0"/>
          <a:ext cx="0" cy="0"/>
          <a:chOff x="0" y="0"/>
          <a:chExt cx="0" cy="0"/>
        </a:xfrm>
      </p:grpSpPr>
      <p:pic>
        <p:nvPicPr>
          <p:cNvPr id="828" name="Google Shape;828;p17"/>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829" name="Google Shape;829;p17"/>
          <p:cNvSpPr txBox="1"/>
          <p:nvPr>
            <p:ph type="title"/>
          </p:nvPr>
        </p:nvSpPr>
        <p:spPr>
          <a:xfrm>
            <a:off x="720005" y="15527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0" name="Google Shape;830;p17"/>
          <p:cNvSpPr txBox="1"/>
          <p:nvPr>
            <p:ph idx="2" type="title"/>
          </p:nvPr>
        </p:nvSpPr>
        <p:spPr>
          <a:xfrm>
            <a:off x="3145338" y="15527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1" name="Google Shape;831;p17"/>
          <p:cNvSpPr txBox="1"/>
          <p:nvPr>
            <p:ph idx="1" type="subTitle"/>
          </p:nvPr>
        </p:nvSpPr>
        <p:spPr>
          <a:xfrm>
            <a:off x="720000" y="19317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2" name="Google Shape;832;p17"/>
          <p:cNvSpPr txBox="1"/>
          <p:nvPr>
            <p:ph idx="3" type="subTitle"/>
          </p:nvPr>
        </p:nvSpPr>
        <p:spPr>
          <a:xfrm>
            <a:off x="3145330" y="19317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3" name="Google Shape;833;p17"/>
          <p:cNvSpPr txBox="1"/>
          <p:nvPr>
            <p:ph idx="4" type="title"/>
          </p:nvPr>
        </p:nvSpPr>
        <p:spPr>
          <a:xfrm>
            <a:off x="720005" y="30772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4" name="Google Shape;834;p17"/>
          <p:cNvSpPr txBox="1"/>
          <p:nvPr>
            <p:ph idx="5" type="title"/>
          </p:nvPr>
        </p:nvSpPr>
        <p:spPr>
          <a:xfrm>
            <a:off x="3145338" y="30772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5" name="Google Shape;835;p17"/>
          <p:cNvSpPr txBox="1"/>
          <p:nvPr>
            <p:ph idx="6" type="subTitle"/>
          </p:nvPr>
        </p:nvSpPr>
        <p:spPr>
          <a:xfrm>
            <a:off x="720000" y="34562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6" name="Google Shape;836;p17"/>
          <p:cNvSpPr txBox="1"/>
          <p:nvPr>
            <p:ph idx="7" type="subTitle"/>
          </p:nvPr>
        </p:nvSpPr>
        <p:spPr>
          <a:xfrm>
            <a:off x="3145330" y="34562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7" name="Google Shape;837;p17"/>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8" name="Google Shape;838;p17"/>
          <p:cNvSpPr/>
          <p:nvPr>
            <p:ph idx="9" type="pic"/>
          </p:nvPr>
        </p:nvSpPr>
        <p:spPr>
          <a:xfrm>
            <a:off x="5643175" y="1175250"/>
            <a:ext cx="2685900" cy="3286200"/>
          </a:xfrm>
          <a:prstGeom prst="rect">
            <a:avLst/>
          </a:prstGeom>
          <a:noFill/>
          <a:ln cap="flat" cmpd="sng" w="9525">
            <a:solidFill>
              <a:schemeClr val="dk2"/>
            </a:solidFill>
            <a:prstDash val="solid"/>
            <a:round/>
            <a:headEnd len="sm" w="sm" type="none"/>
            <a:tailEnd len="sm" w="sm" type="none"/>
          </a:ln>
        </p:spPr>
      </p:sp>
      <p:grpSp>
        <p:nvGrpSpPr>
          <p:cNvPr id="839" name="Google Shape;839;p17"/>
          <p:cNvGrpSpPr/>
          <p:nvPr/>
        </p:nvGrpSpPr>
        <p:grpSpPr>
          <a:xfrm>
            <a:off x="1609652" y="1563681"/>
            <a:ext cx="7250153" cy="3422638"/>
            <a:chOff x="1609652" y="1563681"/>
            <a:chExt cx="7250153" cy="3422638"/>
          </a:xfrm>
        </p:grpSpPr>
        <p:grpSp>
          <p:nvGrpSpPr>
            <p:cNvPr id="840" name="Google Shape;840;p17"/>
            <p:cNvGrpSpPr/>
            <p:nvPr/>
          </p:nvGrpSpPr>
          <p:grpSpPr>
            <a:xfrm>
              <a:off x="1609652" y="4710656"/>
              <a:ext cx="183745" cy="275663"/>
              <a:chOff x="2778349" y="5640986"/>
              <a:chExt cx="508847" cy="763610"/>
            </a:xfrm>
          </p:grpSpPr>
          <p:sp>
            <p:nvSpPr>
              <p:cNvPr id="841" name="Google Shape;841;p17"/>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7"/>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17"/>
            <p:cNvGrpSpPr/>
            <p:nvPr/>
          </p:nvGrpSpPr>
          <p:grpSpPr>
            <a:xfrm>
              <a:off x="8676061" y="1563681"/>
              <a:ext cx="183745" cy="275663"/>
              <a:chOff x="2778349" y="5640986"/>
              <a:chExt cx="508847" cy="763610"/>
            </a:xfrm>
          </p:grpSpPr>
          <p:sp>
            <p:nvSpPr>
              <p:cNvPr id="844" name="Google Shape;844;p17"/>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7"/>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 name="Google Shape;846;p17"/>
          <p:cNvGrpSpPr/>
          <p:nvPr/>
        </p:nvGrpSpPr>
        <p:grpSpPr>
          <a:xfrm>
            <a:off x="11" y="-1"/>
            <a:ext cx="9062933" cy="5143508"/>
            <a:chOff x="11" y="-1"/>
            <a:chExt cx="9062933" cy="5143508"/>
          </a:xfrm>
        </p:grpSpPr>
        <p:grpSp>
          <p:nvGrpSpPr>
            <p:cNvPr id="847" name="Google Shape;847;p17"/>
            <p:cNvGrpSpPr/>
            <p:nvPr/>
          </p:nvGrpSpPr>
          <p:grpSpPr>
            <a:xfrm rot="5400000">
              <a:off x="509809" y="4043678"/>
              <a:ext cx="590031" cy="1609627"/>
              <a:chOff x="6157984" y="3326003"/>
              <a:chExt cx="590031" cy="1609627"/>
            </a:xfrm>
          </p:grpSpPr>
          <p:sp>
            <p:nvSpPr>
              <p:cNvPr id="848" name="Google Shape;848;p17"/>
              <p:cNvSpPr/>
              <p:nvPr/>
            </p:nvSpPr>
            <p:spPr>
              <a:xfrm>
                <a:off x="6466394" y="4340965"/>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7"/>
              <p:cNvSpPr/>
              <p:nvPr/>
            </p:nvSpPr>
            <p:spPr>
              <a:xfrm>
                <a:off x="6555218" y="3758470"/>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7"/>
              <p:cNvSpPr/>
              <p:nvPr/>
            </p:nvSpPr>
            <p:spPr>
              <a:xfrm>
                <a:off x="6466394" y="4565081"/>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7"/>
              <p:cNvSpPr/>
              <p:nvPr/>
            </p:nvSpPr>
            <p:spPr>
              <a:xfrm>
                <a:off x="6416315" y="4707691"/>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7"/>
              <p:cNvSpPr/>
              <p:nvPr/>
            </p:nvSpPr>
            <p:spPr>
              <a:xfrm>
                <a:off x="6157984" y="3434403"/>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7"/>
              <p:cNvSpPr/>
              <p:nvPr/>
            </p:nvSpPr>
            <p:spPr>
              <a:xfrm>
                <a:off x="6639508" y="3920555"/>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7"/>
              <p:cNvSpPr/>
              <p:nvPr/>
            </p:nvSpPr>
            <p:spPr>
              <a:xfrm>
                <a:off x="6597879" y="3326003"/>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17"/>
            <p:cNvGrpSpPr/>
            <p:nvPr/>
          </p:nvGrpSpPr>
          <p:grpSpPr>
            <a:xfrm rot="10800000">
              <a:off x="8472914" y="-1"/>
              <a:ext cx="590031" cy="1609627"/>
              <a:chOff x="6157984" y="3326003"/>
              <a:chExt cx="590031" cy="1609627"/>
            </a:xfrm>
          </p:grpSpPr>
          <p:sp>
            <p:nvSpPr>
              <p:cNvPr id="856" name="Google Shape;856;p17"/>
              <p:cNvSpPr/>
              <p:nvPr/>
            </p:nvSpPr>
            <p:spPr>
              <a:xfrm>
                <a:off x="6466394" y="4340965"/>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7"/>
              <p:cNvSpPr/>
              <p:nvPr/>
            </p:nvSpPr>
            <p:spPr>
              <a:xfrm>
                <a:off x="6555218" y="3758470"/>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7"/>
              <p:cNvSpPr/>
              <p:nvPr/>
            </p:nvSpPr>
            <p:spPr>
              <a:xfrm>
                <a:off x="6466394" y="4565081"/>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7"/>
              <p:cNvSpPr/>
              <p:nvPr/>
            </p:nvSpPr>
            <p:spPr>
              <a:xfrm>
                <a:off x="6416315" y="4707691"/>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7"/>
              <p:cNvSpPr/>
              <p:nvPr/>
            </p:nvSpPr>
            <p:spPr>
              <a:xfrm>
                <a:off x="6157984" y="3434403"/>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7"/>
              <p:cNvSpPr/>
              <p:nvPr/>
            </p:nvSpPr>
            <p:spPr>
              <a:xfrm>
                <a:off x="6639508" y="3920555"/>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7"/>
              <p:cNvSpPr/>
              <p:nvPr/>
            </p:nvSpPr>
            <p:spPr>
              <a:xfrm>
                <a:off x="6597879" y="3326003"/>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863" name="Shape 863"/>
        <p:cNvGrpSpPr/>
        <p:nvPr/>
      </p:nvGrpSpPr>
      <p:grpSpPr>
        <a:xfrm>
          <a:off x="0" y="0"/>
          <a:ext cx="0" cy="0"/>
          <a:chOff x="0" y="0"/>
          <a:chExt cx="0" cy="0"/>
        </a:xfrm>
      </p:grpSpPr>
      <p:pic>
        <p:nvPicPr>
          <p:cNvPr id="864" name="Google Shape;864;p18"/>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865" name="Google Shape;865;p18"/>
          <p:cNvSpPr/>
          <p:nvPr>
            <p:ph idx="2" type="pic"/>
          </p:nvPr>
        </p:nvSpPr>
        <p:spPr>
          <a:xfrm>
            <a:off x="4572000" y="950350"/>
            <a:ext cx="3851400" cy="3417000"/>
          </a:xfrm>
          <a:prstGeom prst="rect">
            <a:avLst/>
          </a:prstGeom>
          <a:noFill/>
          <a:ln cap="flat" cmpd="sng" w="9525">
            <a:solidFill>
              <a:schemeClr val="dk2"/>
            </a:solidFill>
            <a:prstDash val="solid"/>
            <a:round/>
            <a:headEnd len="sm" w="sm" type="none"/>
            <a:tailEnd len="sm" w="sm" type="none"/>
          </a:ln>
        </p:spPr>
      </p:sp>
      <p:sp>
        <p:nvSpPr>
          <p:cNvPr id="866" name="Google Shape;866;p18"/>
          <p:cNvSpPr txBox="1"/>
          <p:nvPr>
            <p:ph type="ctrTitle"/>
          </p:nvPr>
        </p:nvSpPr>
        <p:spPr>
          <a:xfrm>
            <a:off x="713350" y="652525"/>
            <a:ext cx="3858600" cy="1280100"/>
          </a:xfrm>
          <a:prstGeom prst="rect">
            <a:avLst/>
          </a:prstGeom>
        </p:spPr>
        <p:txBody>
          <a:bodyPr anchorCtr="0" anchor="ctr" bIns="91425" lIns="91425" spcFirstLastPara="1" rIns="91425" wrap="square" tIns="91425">
            <a:noAutofit/>
          </a:bodyPr>
          <a:lstStyle>
            <a:lvl1pPr lvl="0" rtl="0">
              <a:spcBef>
                <a:spcPts val="0"/>
              </a:spcBef>
              <a:spcAft>
                <a:spcPts val="0"/>
              </a:spcAft>
              <a:buSzPts val="8500"/>
              <a:buNone/>
              <a:defRPr sz="6000"/>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867" name="Google Shape;867;p18"/>
          <p:cNvSpPr txBox="1"/>
          <p:nvPr>
            <p:ph idx="1" type="subTitle"/>
          </p:nvPr>
        </p:nvSpPr>
        <p:spPr>
          <a:xfrm>
            <a:off x="713350" y="1780616"/>
            <a:ext cx="3858600" cy="399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b="1" sz="20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68" name="Google Shape;868;p18"/>
          <p:cNvSpPr txBox="1"/>
          <p:nvPr>
            <p:ph idx="3" type="subTitle"/>
          </p:nvPr>
        </p:nvSpPr>
        <p:spPr>
          <a:xfrm>
            <a:off x="713350" y="2272942"/>
            <a:ext cx="3858600" cy="74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69" name="Google Shape;869;p18"/>
          <p:cNvSpPr txBox="1"/>
          <p:nvPr>
            <p:ph idx="4" type="subTitle"/>
          </p:nvPr>
        </p:nvSpPr>
        <p:spPr>
          <a:xfrm>
            <a:off x="713350" y="4179400"/>
            <a:ext cx="3858600" cy="38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b="1" sz="1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870" name="Google Shape;870;p18"/>
          <p:cNvSpPr txBox="1"/>
          <p:nvPr/>
        </p:nvSpPr>
        <p:spPr>
          <a:xfrm>
            <a:off x="713350" y="3612725"/>
            <a:ext cx="3576600" cy="5541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Saira"/>
                <a:ea typeface="Saira"/>
                <a:cs typeface="Saira"/>
                <a:sym typeface="Saira"/>
              </a:rPr>
              <a:t>CREDITS: This presentation template was created by </a:t>
            </a:r>
            <a:r>
              <a:rPr b="1" lang="en" sz="1000" u="sng">
                <a:solidFill>
                  <a:schemeClr val="dk1"/>
                </a:solidFill>
                <a:latin typeface="Saira"/>
                <a:ea typeface="Saira"/>
                <a:cs typeface="Saira"/>
                <a:sym typeface="Saira"/>
                <a:hlinkClick r:id="rId3">
                  <a:extLst>
                    <a:ext uri="{A12FA001-AC4F-418D-AE19-62706E023703}">
                      <ahyp:hlinkClr val="tx"/>
                    </a:ext>
                  </a:extLst>
                </a:hlinkClick>
              </a:rPr>
              <a:t>Slidesgo</a:t>
            </a:r>
            <a:r>
              <a:rPr lang="en" sz="1000">
                <a:solidFill>
                  <a:schemeClr val="dk1"/>
                </a:solidFill>
                <a:latin typeface="Saira"/>
                <a:ea typeface="Saira"/>
                <a:cs typeface="Saira"/>
                <a:sym typeface="Saira"/>
              </a:rPr>
              <a:t>, and includes icons by </a:t>
            </a:r>
            <a:r>
              <a:rPr b="1" lang="en" sz="1000" u="sng">
                <a:solidFill>
                  <a:schemeClr val="dk1"/>
                </a:solidFill>
                <a:latin typeface="Saira"/>
                <a:ea typeface="Saira"/>
                <a:cs typeface="Saira"/>
                <a:sym typeface="Saira"/>
                <a:hlinkClick r:id="rId4">
                  <a:extLst>
                    <a:ext uri="{A12FA001-AC4F-418D-AE19-62706E023703}">
                      <ahyp:hlinkClr val="tx"/>
                    </a:ext>
                  </a:extLst>
                </a:hlinkClick>
              </a:rPr>
              <a:t>Flaticon</a:t>
            </a:r>
            <a:r>
              <a:rPr lang="en" sz="1000">
                <a:solidFill>
                  <a:schemeClr val="dk1"/>
                </a:solidFill>
                <a:latin typeface="Saira"/>
                <a:ea typeface="Saira"/>
                <a:cs typeface="Saira"/>
                <a:sym typeface="Saira"/>
              </a:rPr>
              <a:t>, and infographics &amp; images by </a:t>
            </a:r>
            <a:r>
              <a:rPr b="1" lang="en" sz="1000" u="sng">
                <a:solidFill>
                  <a:schemeClr val="dk1"/>
                </a:solidFill>
                <a:latin typeface="Saira"/>
                <a:ea typeface="Saira"/>
                <a:cs typeface="Saira"/>
                <a:sym typeface="Saira"/>
                <a:hlinkClick r:id="rId5">
                  <a:extLst>
                    <a:ext uri="{A12FA001-AC4F-418D-AE19-62706E023703}">
                      <ahyp:hlinkClr val="tx"/>
                    </a:ext>
                  </a:extLst>
                </a:hlinkClick>
              </a:rPr>
              <a:t>Freepik</a:t>
            </a:r>
            <a:endParaRPr b="1" sz="1000" u="sng">
              <a:solidFill>
                <a:schemeClr val="dk1"/>
              </a:solidFill>
              <a:latin typeface="Saira"/>
              <a:ea typeface="Saira"/>
              <a:cs typeface="Saira"/>
              <a:sym typeface="Sair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871" name="Shape 871"/>
        <p:cNvGrpSpPr/>
        <p:nvPr/>
      </p:nvGrpSpPr>
      <p:grpSpPr>
        <a:xfrm>
          <a:off x="0" y="0"/>
          <a:ext cx="0" cy="0"/>
          <a:chOff x="0" y="0"/>
          <a:chExt cx="0" cy="0"/>
        </a:xfrm>
      </p:grpSpPr>
      <p:pic>
        <p:nvPicPr>
          <p:cNvPr id="872" name="Google Shape;872;p19"/>
          <p:cNvPicPr preferRelativeResize="0"/>
          <p:nvPr/>
        </p:nvPicPr>
        <p:blipFill rotWithShape="1">
          <a:blip r:embed="rId2">
            <a:alphaModFix/>
          </a:blip>
          <a:srcRect b="0" l="0" r="0" t="159"/>
          <a:stretch/>
        </p:blipFill>
        <p:spPr>
          <a:xfrm>
            <a:off x="0" y="0"/>
            <a:ext cx="9144003" cy="5143499"/>
          </a:xfrm>
          <a:prstGeom prst="rect">
            <a:avLst/>
          </a:prstGeom>
          <a:noFill/>
          <a:ln>
            <a:noFill/>
          </a:ln>
        </p:spPr>
      </p:pic>
      <p:grpSp>
        <p:nvGrpSpPr>
          <p:cNvPr id="873" name="Google Shape;873;p19"/>
          <p:cNvGrpSpPr/>
          <p:nvPr/>
        </p:nvGrpSpPr>
        <p:grpSpPr>
          <a:xfrm>
            <a:off x="11" y="11"/>
            <a:ext cx="9143977" cy="5153968"/>
            <a:chOff x="11" y="11"/>
            <a:chExt cx="9143977" cy="5153968"/>
          </a:xfrm>
        </p:grpSpPr>
        <p:sp>
          <p:nvSpPr>
            <p:cNvPr id="874" name="Google Shape;874;p19"/>
            <p:cNvSpPr/>
            <p:nvPr/>
          </p:nvSpPr>
          <p:spPr>
            <a:xfrm rot="-5400000">
              <a:off x="8580392" y="-278251"/>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9"/>
            <p:cNvSpPr/>
            <p:nvPr/>
          </p:nvSpPr>
          <p:spPr>
            <a:xfrm rot="-5400000">
              <a:off x="8518773" y="-27773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9"/>
            <p:cNvSpPr/>
            <p:nvPr/>
          </p:nvSpPr>
          <p:spPr>
            <a:xfrm rot="-5400000">
              <a:off x="8491416" y="-100448"/>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9"/>
            <p:cNvSpPr/>
            <p:nvPr/>
          </p:nvSpPr>
          <p:spPr>
            <a:xfrm rot="-5400000">
              <a:off x="8983644" y="2991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9"/>
            <p:cNvSpPr/>
            <p:nvPr/>
          </p:nvSpPr>
          <p:spPr>
            <a:xfrm rot="-5400000">
              <a:off x="8769265" y="-219931"/>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9"/>
            <p:cNvSpPr/>
            <p:nvPr/>
          </p:nvSpPr>
          <p:spPr>
            <a:xfrm rot="-5400000">
              <a:off x="8501617" y="-445851"/>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9"/>
            <p:cNvSpPr/>
            <p:nvPr/>
          </p:nvSpPr>
          <p:spPr>
            <a:xfrm rot="-5400000">
              <a:off x="8931351" y="2931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9"/>
            <p:cNvSpPr/>
            <p:nvPr/>
          </p:nvSpPr>
          <p:spPr>
            <a:xfrm rot="-5400000">
              <a:off x="8672974" y="1810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9"/>
            <p:cNvSpPr/>
            <p:nvPr/>
          </p:nvSpPr>
          <p:spPr>
            <a:xfrm rot="-5400000">
              <a:off x="8591881" y="1500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9"/>
            <p:cNvSpPr/>
            <p:nvPr/>
          </p:nvSpPr>
          <p:spPr>
            <a:xfrm rot="-5400000">
              <a:off x="8283118" y="-6134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9"/>
            <p:cNvSpPr/>
            <p:nvPr/>
          </p:nvSpPr>
          <p:spPr>
            <a:xfrm rot="-5400000">
              <a:off x="8441492" y="-10039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9"/>
            <p:cNvSpPr/>
            <p:nvPr/>
          </p:nvSpPr>
          <p:spPr>
            <a:xfrm rot="-5400000">
              <a:off x="8580392" y="4173574"/>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9"/>
            <p:cNvSpPr/>
            <p:nvPr/>
          </p:nvSpPr>
          <p:spPr>
            <a:xfrm rot="-5400000">
              <a:off x="8518773" y="4174090"/>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9"/>
            <p:cNvSpPr/>
            <p:nvPr/>
          </p:nvSpPr>
          <p:spPr>
            <a:xfrm rot="-5400000">
              <a:off x="8491416" y="4351377"/>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9"/>
            <p:cNvSpPr/>
            <p:nvPr/>
          </p:nvSpPr>
          <p:spPr>
            <a:xfrm rot="-5400000">
              <a:off x="8983644" y="4750975"/>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9"/>
            <p:cNvSpPr/>
            <p:nvPr/>
          </p:nvSpPr>
          <p:spPr>
            <a:xfrm rot="-5400000">
              <a:off x="8769265" y="4231894"/>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9"/>
            <p:cNvSpPr/>
            <p:nvPr/>
          </p:nvSpPr>
          <p:spPr>
            <a:xfrm rot="-5400000">
              <a:off x="8501617" y="4005974"/>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9"/>
            <p:cNvSpPr/>
            <p:nvPr/>
          </p:nvSpPr>
          <p:spPr>
            <a:xfrm rot="-5400000">
              <a:off x="8931351" y="47449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9"/>
            <p:cNvSpPr/>
            <p:nvPr/>
          </p:nvSpPr>
          <p:spPr>
            <a:xfrm rot="-5400000">
              <a:off x="8672974" y="463289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9"/>
            <p:cNvSpPr/>
            <p:nvPr/>
          </p:nvSpPr>
          <p:spPr>
            <a:xfrm rot="-5400000">
              <a:off x="8591881" y="4601876"/>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9"/>
            <p:cNvSpPr/>
            <p:nvPr/>
          </p:nvSpPr>
          <p:spPr>
            <a:xfrm rot="-5400000">
              <a:off x="8283118" y="383837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9"/>
            <p:cNvSpPr/>
            <p:nvPr/>
          </p:nvSpPr>
          <p:spPr>
            <a:xfrm rot="-5400000">
              <a:off x="8441492" y="4351430"/>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9"/>
            <p:cNvSpPr/>
            <p:nvPr/>
          </p:nvSpPr>
          <p:spPr>
            <a:xfrm flipH="1" rot="5400000">
              <a:off x="451494" y="-278251"/>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9"/>
            <p:cNvSpPr/>
            <p:nvPr/>
          </p:nvSpPr>
          <p:spPr>
            <a:xfrm flipH="1" rot="5400000">
              <a:off x="528775" y="-27773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9"/>
            <p:cNvSpPr/>
            <p:nvPr/>
          </p:nvSpPr>
          <p:spPr>
            <a:xfrm flipH="1" rot="5400000">
              <a:off x="540367" y="-100448"/>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9"/>
            <p:cNvSpPr/>
            <p:nvPr/>
          </p:nvSpPr>
          <p:spPr>
            <a:xfrm flipH="1" rot="5400000">
              <a:off x="67614" y="2991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9"/>
            <p:cNvSpPr/>
            <p:nvPr/>
          </p:nvSpPr>
          <p:spPr>
            <a:xfrm flipH="1" rot="5400000">
              <a:off x="219960" y="-219931"/>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9"/>
            <p:cNvSpPr/>
            <p:nvPr/>
          </p:nvSpPr>
          <p:spPr>
            <a:xfrm flipH="1" rot="5400000">
              <a:off x="534803" y="-445851"/>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9"/>
            <p:cNvSpPr/>
            <p:nvPr/>
          </p:nvSpPr>
          <p:spPr>
            <a:xfrm flipH="1" rot="5400000">
              <a:off x="146802" y="2931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9"/>
            <p:cNvSpPr/>
            <p:nvPr/>
          </p:nvSpPr>
          <p:spPr>
            <a:xfrm flipH="1" rot="5400000">
              <a:off x="358911" y="1810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9"/>
            <p:cNvSpPr/>
            <p:nvPr/>
          </p:nvSpPr>
          <p:spPr>
            <a:xfrm flipH="1" rot="5400000">
              <a:off x="439902" y="1500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9"/>
            <p:cNvSpPr/>
            <p:nvPr/>
          </p:nvSpPr>
          <p:spPr>
            <a:xfrm flipH="1" rot="5400000">
              <a:off x="748768" y="-6134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9"/>
            <p:cNvSpPr/>
            <p:nvPr/>
          </p:nvSpPr>
          <p:spPr>
            <a:xfrm flipH="1" rot="5400000">
              <a:off x="590393" y="-10039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9"/>
            <p:cNvSpPr/>
            <p:nvPr/>
          </p:nvSpPr>
          <p:spPr>
            <a:xfrm flipH="1" rot="5400000">
              <a:off x="451494" y="4173574"/>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9"/>
            <p:cNvSpPr/>
            <p:nvPr/>
          </p:nvSpPr>
          <p:spPr>
            <a:xfrm flipH="1" rot="5400000">
              <a:off x="528775" y="4174090"/>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9"/>
            <p:cNvSpPr/>
            <p:nvPr/>
          </p:nvSpPr>
          <p:spPr>
            <a:xfrm flipH="1" rot="5400000">
              <a:off x="540367" y="4351377"/>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9"/>
            <p:cNvSpPr/>
            <p:nvPr/>
          </p:nvSpPr>
          <p:spPr>
            <a:xfrm flipH="1" rot="5400000">
              <a:off x="67614" y="4750975"/>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9"/>
            <p:cNvSpPr/>
            <p:nvPr/>
          </p:nvSpPr>
          <p:spPr>
            <a:xfrm flipH="1" rot="5400000">
              <a:off x="219960" y="4231894"/>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9"/>
            <p:cNvSpPr/>
            <p:nvPr/>
          </p:nvSpPr>
          <p:spPr>
            <a:xfrm flipH="1" rot="5400000">
              <a:off x="534803" y="4005974"/>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9"/>
            <p:cNvSpPr/>
            <p:nvPr/>
          </p:nvSpPr>
          <p:spPr>
            <a:xfrm flipH="1" rot="5400000">
              <a:off x="146802" y="47449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9"/>
            <p:cNvSpPr/>
            <p:nvPr/>
          </p:nvSpPr>
          <p:spPr>
            <a:xfrm flipH="1" rot="5400000">
              <a:off x="358911" y="463289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9"/>
            <p:cNvSpPr/>
            <p:nvPr/>
          </p:nvSpPr>
          <p:spPr>
            <a:xfrm flipH="1" rot="5400000">
              <a:off x="439902" y="4601876"/>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9"/>
            <p:cNvSpPr/>
            <p:nvPr/>
          </p:nvSpPr>
          <p:spPr>
            <a:xfrm flipH="1" rot="5400000">
              <a:off x="748768" y="383837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9"/>
            <p:cNvSpPr/>
            <p:nvPr/>
          </p:nvSpPr>
          <p:spPr>
            <a:xfrm flipH="1" rot="5400000">
              <a:off x="590393" y="4351430"/>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19"/>
          <p:cNvGrpSpPr/>
          <p:nvPr/>
        </p:nvGrpSpPr>
        <p:grpSpPr>
          <a:xfrm>
            <a:off x="232454" y="311270"/>
            <a:ext cx="8679090" cy="4651204"/>
            <a:chOff x="232454" y="311270"/>
            <a:chExt cx="8679090" cy="4651204"/>
          </a:xfrm>
        </p:grpSpPr>
        <p:grpSp>
          <p:nvGrpSpPr>
            <p:cNvPr id="919" name="Google Shape;919;p19"/>
            <p:cNvGrpSpPr/>
            <p:nvPr/>
          </p:nvGrpSpPr>
          <p:grpSpPr>
            <a:xfrm>
              <a:off x="8778633" y="311270"/>
              <a:ext cx="132911" cy="199379"/>
              <a:chOff x="2778349" y="5640986"/>
              <a:chExt cx="508847" cy="763610"/>
            </a:xfrm>
          </p:grpSpPr>
          <p:sp>
            <p:nvSpPr>
              <p:cNvPr id="920" name="Google Shape;920;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19"/>
            <p:cNvGrpSpPr/>
            <p:nvPr/>
          </p:nvGrpSpPr>
          <p:grpSpPr>
            <a:xfrm>
              <a:off x="8778633" y="4763095"/>
              <a:ext cx="132911" cy="199379"/>
              <a:chOff x="2778349" y="5640986"/>
              <a:chExt cx="508847" cy="763610"/>
            </a:xfrm>
          </p:grpSpPr>
          <p:sp>
            <p:nvSpPr>
              <p:cNvPr id="923" name="Google Shape;923;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 name="Google Shape;925;p19"/>
            <p:cNvGrpSpPr/>
            <p:nvPr/>
          </p:nvGrpSpPr>
          <p:grpSpPr>
            <a:xfrm>
              <a:off x="232454" y="311270"/>
              <a:ext cx="132911" cy="199379"/>
              <a:chOff x="2778349" y="5640986"/>
              <a:chExt cx="508847" cy="763610"/>
            </a:xfrm>
          </p:grpSpPr>
          <p:sp>
            <p:nvSpPr>
              <p:cNvPr id="926" name="Google Shape;926;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19"/>
            <p:cNvGrpSpPr/>
            <p:nvPr/>
          </p:nvGrpSpPr>
          <p:grpSpPr>
            <a:xfrm>
              <a:off x="232454" y="4763095"/>
              <a:ext cx="132911" cy="199379"/>
              <a:chOff x="2778349" y="5640986"/>
              <a:chExt cx="508847" cy="763610"/>
            </a:xfrm>
          </p:grpSpPr>
          <p:sp>
            <p:nvSpPr>
              <p:cNvPr id="929" name="Google Shape;929;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931" name="Shape 931"/>
        <p:cNvGrpSpPr/>
        <p:nvPr/>
      </p:nvGrpSpPr>
      <p:grpSpPr>
        <a:xfrm>
          <a:off x="0" y="0"/>
          <a:ext cx="0" cy="0"/>
          <a:chOff x="0" y="0"/>
          <a:chExt cx="0" cy="0"/>
        </a:xfrm>
      </p:grpSpPr>
      <p:pic>
        <p:nvPicPr>
          <p:cNvPr id="932" name="Google Shape;932;p20"/>
          <p:cNvPicPr preferRelativeResize="0"/>
          <p:nvPr/>
        </p:nvPicPr>
        <p:blipFill rotWithShape="1">
          <a:blip r:embed="rId2">
            <a:alphaModFix/>
          </a:blip>
          <a:srcRect b="0" l="0" r="0" t="159"/>
          <a:stretch/>
        </p:blipFill>
        <p:spPr>
          <a:xfrm>
            <a:off x="0" y="0"/>
            <a:ext cx="9144003" cy="5143499"/>
          </a:xfrm>
          <a:prstGeom prst="rect">
            <a:avLst/>
          </a:prstGeom>
          <a:noFill/>
          <a:ln>
            <a:noFill/>
          </a:ln>
        </p:spPr>
      </p:pic>
      <p:grpSp>
        <p:nvGrpSpPr>
          <p:cNvPr id="933" name="Google Shape;933;p20"/>
          <p:cNvGrpSpPr/>
          <p:nvPr/>
        </p:nvGrpSpPr>
        <p:grpSpPr>
          <a:xfrm>
            <a:off x="-571364" y="-660171"/>
            <a:ext cx="10286732" cy="6463852"/>
            <a:chOff x="-571364" y="-660171"/>
            <a:chExt cx="10286732" cy="6463852"/>
          </a:xfrm>
        </p:grpSpPr>
        <p:grpSp>
          <p:nvGrpSpPr>
            <p:cNvPr id="934" name="Google Shape;934;p20"/>
            <p:cNvGrpSpPr/>
            <p:nvPr/>
          </p:nvGrpSpPr>
          <p:grpSpPr>
            <a:xfrm>
              <a:off x="-571364" y="4120904"/>
              <a:ext cx="10286732" cy="1682777"/>
              <a:chOff x="-1" y="3460729"/>
              <a:chExt cx="10286732" cy="1682777"/>
            </a:xfrm>
          </p:grpSpPr>
          <p:grpSp>
            <p:nvGrpSpPr>
              <p:cNvPr id="935" name="Google Shape;935;p20"/>
              <p:cNvGrpSpPr/>
              <p:nvPr/>
            </p:nvGrpSpPr>
            <p:grpSpPr>
              <a:xfrm>
                <a:off x="-1" y="3460729"/>
                <a:ext cx="5143232" cy="1682777"/>
                <a:chOff x="713356" y="2640614"/>
                <a:chExt cx="6188463" cy="2024758"/>
              </a:xfrm>
            </p:grpSpPr>
            <p:sp>
              <p:nvSpPr>
                <p:cNvPr id="936" name="Google Shape;936;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20"/>
              <p:cNvGrpSpPr/>
              <p:nvPr/>
            </p:nvGrpSpPr>
            <p:grpSpPr>
              <a:xfrm>
                <a:off x="5143499" y="3460729"/>
                <a:ext cx="5143232" cy="1682777"/>
                <a:chOff x="713356" y="2640614"/>
                <a:chExt cx="6188463" cy="2024758"/>
              </a:xfrm>
            </p:grpSpPr>
            <p:sp>
              <p:nvSpPr>
                <p:cNvPr id="999" name="Google Shape;999;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 name="Google Shape;1061;p20"/>
            <p:cNvGrpSpPr/>
            <p:nvPr/>
          </p:nvGrpSpPr>
          <p:grpSpPr>
            <a:xfrm flipH="1" rot="10800000">
              <a:off x="-571364" y="-660171"/>
              <a:ext cx="10286732" cy="1682777"/>
              <a:chOff x="-1" y="3460729"/>
              <a:chExt cx="10286732" cy="1682777"/>
            </a:xfrm>
          </p:grpSpPr>
          <p:grpSp>
            <p:nvGrpSpPr>
              <p:cNvPr id="1062" name="Google Shape;1062;p20"/>
              <p:cNvGrpSpPr/>
              <p:nvPr/>
            </p:nvGrpSpPr>
            <p:grpSpPr>
              <a:xfrm>
                <a:off x="-1" y="3460729"/>
                <a:ext cx="5143232" cy="1682777"/>
                <a:chOff x="713356" y="2640614"/>
                <a:chExt cx="6188463" cy="2024758"/>
              </a:xfrm>
            </p:grpSpPr>
            <p:sp>
              <p:nvSpPr>
                <p:cNvPr id="1063" name="Google Shape;1063;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0"/>
              <p:cNvGrpSpPr/>
              <p:nvPr/>
            </p:nvGrpSpPr>
            <p:grpSpPr>
              <a:xfrm>
                <a:off x="5143499" y="3460729"/>
                <a:ext cx="5143232" cy="1682777"/>
                <a:chOff x="713356" y="2640614"/>
                <a:chExt cx="6188463" cy="2024758"/>
              </a:xfrm>
            </p:grpSpPr>
            <p:sp>
              <p:nvSpPr>
                <p:cNvPr id="1126" name="Google Shape;1126;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88" name="Google Shape;1188;p20"/>
          <p:cNvGrpSpPr/>
          <p:nvPr/>
        </p:nvGrpSpPr>
        <p:grpSpPr>
          <a:xfrm>
            <a:off x="967271" y="614136"/>
            <a:ext cx="7097311" cy="4151288"/>
            <a:chOff x="967271" y="614136"/>
            <a:chExt cx="7097311" cy="4151288"/>
          </a:xfrm>
        </p:grpSpPr>
        <p:grpSp>
          <p:nvGrpSpPr>
            <p:cNvPr id="1189" name="Google Shape;1189;p20"/>
            <p:cNvGrpSpPr/>
            <p:nvPr/>
          </p:nvGrpSpPr>
          <p:grpSpPr>
            <a:xfrm>
              <a:off x="7931671" y="4566045"/>
              <a:ext cx="132911" cy="199379"/>
              <a:chOff x="2778349" y="5640986"/>
              <a:chExt cx="508847" cy="763610"/>
            </a:xfrm>
          </p:grpSpPr>
          <p:sp>
            <p:nvSpPr>
              <p:cNvPr id="1190" name="Google Shape;1190;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0"/>
            <p:cNvGrpSpPr/>
            <p:nvPr/>
          </p:nvGrpSpPr>
          <p:grpSpPr>
            <a:xfrm>
              <a:off x="5914820" y="4329995"/>
              <a:ext cx="171685" cy="257566"/>
              <a:chOff x="2778349" y="5640986"/>
              <a:chExt cx="508847" cy="763610"/>
            </a:xfrm>
          </p:grpSpPr>
          <p:sp>
            <p:nvSpPr>
              <p:cNvPr id="1193" name="Google Shape;1193;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 name="Google Shape;1195;p20"/>
            <p:cNvGrpSpPr/>
            <p:nvPr/>
          </p:nvGrpSpPr>
          <p:grpSpPr>
            <a:xfrm>
              <a:off x="967271" y="4566045"/>
              <a:ext cx="132911" cy="199379"/>
              <a:chOff x="2778349" y="5640986"/>
              <a:chExt cx="508847" cy="763610"/>
            </a:xfrm>
          </p:grpSpPr>
          <p:sp>
            <p:nvSpPr>
              <p:cNvPr id="1196" name="Google Shape;1196;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20"/>
            <p:cNvGrpSpPr/>
            <p:nvPr/>
          </p:nvGrpSpPr>
          <p:grpSpPr>
            <a:xfrm>
              <a:off x="7931671" y="614136"/>
              <a:ext cx="132911" cy="199379"/>
              <a:chOff x="2778349" y="5640986"/>
              <a:chExt cx="508847" cy="763610"/>
            </a:xfrm>
          </p:grpSpPr>
          <p:sp>
            <p:nvSpPr>
              <p:cNvPr id="1199" name="Google Shape;1199;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20"/>
            <p:cNvGrpSpPr/>
            <p:nvPr/>
          </p:nvGrpSpPr>
          <p:grpSpPr>
            <a:xfrm>
              <a:off x="5914820" y="672410"/>
              <a:ext cx="171685" cy="257566"/>
              <a:chOff x="2778349" y="5640986"/>
              <a:chExt cx="508847" cy="763610"/>
            </a:xfrm>
          </p:grpSpPr>
          <p:sp>
            <p:nvSpPr>
              <p:cNvPr id="1202" name="Google Shape;1202;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20"/>
            <p:cNvGrpSpPr/>
            <p:nvPr/>
          </p:nvGrpSpPr>
          <p:grpSpPr>
            <a:xfrm>
              <a:off x="967271" y="614136"/>
              <a:ext cx="132911" cy="199379"/>
              <a:chOff x="2778349" y="5640986"/>
              <a:chExt cx="508847" cy="763610"/>
            </a:xfrm>
          </p:grpSpPr>
          <p:sp>
            <p:nvSpPr>
              <p:cNvPr id="1205" name="Google Shape;1205;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15" name="Google Shape;15;p3"/>
          <p:cNvSpPr txBox="1"/>
          <p:nvPr>
            <p:ph type="title"/>
          </p:nvPr>
        </p:nvSpPr>
        <p:spPr>
          <a:xfrm>
            <a:off x="713350" y="2028875"/>
            <a:ext cx="4357500" cy="1654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713350" y="1136575"/>
            <a:ext cx="1223100" cy="1021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10000"/>
              <a:buNone/>
              <a:defRPr sz="60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7" name="Google Shape;17;p3"/>
          <p:cNvSpPr txBox="1"/>
          <p:nvPr>
            <p:ph idx="1" type="subTitle"/>
          </p:nvPr>
        </p:nvSpPr>
        <p:spPr>
          <a:xfrm>
            <a:off x="713350" y="3683825"/>
            <a:ext cx="4357500" cy="48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grpSp>
        <p:nvGrpSpPr>
          <p:cNvPr id="18" name="Google Shape;18;p3"/>
          <p:cNvGrpSpPr/>
          <p:nvPr/>
        </p:nvGrpSpPr>
        <p:grpSpPr>
          <a:xfrm>
            <a:off x="967271" y="4475070"/>
            <a:ext cx="7097311" cy="435429"/>
            <a:chOff x="967271" y="4475070"/>
            <a:chExt cx="7097311" cy="435429"/>
          </a:xfrm>
        </p:grpSpPr>
        <p:grpSp>
          <p:nvGrpSpPr>
            <p:cNvPr id="19" name="Google Shape;19;p3"/>
            <p:cNvGrpSpPr/>
            <p:nvPr/>
          </p:nvGrpSpPr>
          <p:grpSpPr>
            <a:xfrm>
              <a:off x="7931671" y="4711120"/>
              <a:ext cx="132911" cy="199379"/>
              <a:chOff x="2778349" y="5640986"/>
              <a:chExt cx="508847" cy="763610"/>
            </a:xfrm>
          </p:grpSpPr>
          <p:sp>
            <p:nvSpPr>
              <p:cNvPr id="20" name="Google Shape;20;p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3"/>
            <p:cNvGrpSpPr/>
            <p:nvPr/>
          </p:nvGrpSpPr>
          <p:grpSpPr>
            <a:xfrm>
              <a:off x="5914820" y="4475070"/>
              <a:ext cx="171685" cy="257566"/>
              <a:chOff x="2778349" y="5640986"/>
              <a:chExt cx="508847" cy="763610"/>
            </a:xfrm>
          </p:grpSpPr>
          <p:sp>
            <p:nvSpPr>
              <p:cNvPr id="23" name="Google Shape;23;p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3"/>
            <p:cNvGrpSpPr/>
            <p:nvPr/>
          </p:nvGrpSpPr>
          <p:grpSpPr>
            <a:xfrm>
              <a:off x="967271" y="4711120"/>
              <a:ext cx="132911" cy="199379"/>
              <a:chOff x="2778349" y="5640986"/>
              <a:chExt cx="508847" cy="763610"/>
            </a:xfrm>
          </p:grpSpPr>
          <p:sp>
            <p:nvSpPr>
              <p:cNvPr id="26" name="Google Shape;26;p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 name="Google Shape;28;p3"/>
          <p:cNvGrpSpPr/>
          <p:nvPr/>
        </p:nvGrpSpPr>
        <p:grpSpPr>
          <a:xfrm>
            <a:off x="-571364" y="4265979"/>
            <a:ext cx="10286732" cy="1682777"/>
            <a:chOff x="-1" y="3460729"/>
            <a:chExt cx="10286732" cy="1682777"/>
          </a:xfrm>
        </p:grpSpPr>
        <p:grpSp>
          <p:nvGrpSpPr>
            <p:cNvPr id="29" name="Google Shape;29;p3"/>
            <p:cNvGrpSpPr/>
            <p:nvPr/>
          </p:nvGrpSpPr>
          <p:grpSpPr>
            <a:xfrm>
              <a:off x="-1" y="3460729"/>
              <a:ext cx="5143232" cy="1682777"/>
              <a:chOff x="713356" y="2640614"/>
              <a:chExt cx="6188463" cy="2024758"/>
            </a:xfrm>
          </p:grpSpPr>
          <p:sp>
            <p:nvSpPr>
              <p:cNvPr id="30" name="Google Shape;30;p3"/>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3"/>
            <p:cNvGrpSpPr/>
            <p:nvPr/>
          </p:nvGrpSpPr>
          <p:grpSpPr>
            <a:xfrm>
              <a:off x="5143499" y="3460729"/>
              <a:ext cx="5143232" cy="1682777"/>
              <a:chOff x="713356" y="2640614"/>
              <a:chExt cx="6188463" cy="2024758"/>
            </a:xfrm>
          </p:grpSpPr>
          <p:sp>
            <p:nvSpPr>
              <p:cNvPr id="93" name="Google Shape;93;p3"/>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5" name="Google Shape;155;p3"/>
          <p:cNvSpPr/>
          <p:nvPr>
            <p:ph idx="3" type="pic"/>
          </p:nvPr>
        </p:nvSpPr>
        <p:spPr>
          <a:xfrm>
            <a:off x="5198650" y="1031600"/>
            <a:ext cx="3224700" cy="3080400"/>
          </a:xfrm>
          <a:prstGeom prst="rect">
            <a:avLst/>
          </a:prstGeom>
          <a:noFill/>
          <a:ln cap="flat" cmpd="sng" w="9525">
            <a:solidFill>
              <a:schemeClr val="dk2"/>
            </a:solidFill>
            <a:prstDash val="solid"/>
            <a:round/>
            <a:headEnd len="sm" w="sm" type="none"/>
            <a:tailEnd len="sm" w="sm" type="none"/>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10" name="Shape 1210"/>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211" name="Shape 1211"/>
        <p:cNvGrpSpPr/>
        <p:nvPr/>
      </p:nvGrpSpPr>
      <p:grpSpPr>
        <a:xfrm>
          <a:off x="0" y="0"/>
          <a:ext cx="0" cy="0"/>
          <a:chOff x="0" y="0"/>
          <a:chExt cx="0" cy="0"/>
        </a:xfrm>
      </p:grpSpPr>
      <p:sp>
        <p:nvSpPr>
          <p:cNvPr id="1212" name="Google Shape;1212;p2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6" name="Shape 156"/>
        <p:cNvGrpSpPr/>
        <p:nvPr/>
      </p:nvGrpSpPr>
      <p:grpSpPr>
        <a:xfrm>
          <a:off x="0" y="0"/>
          <a:ext cx="0" cy="0"/>
          <a:chOff x="0" y="0"/>
          <a:chExt cx="0" cy="0"/>
        </a:xfrm>
      </p:grpSpPr>
      <p:pic>
        <p:nvPicPr>
          <p:cNvPr id="157" name="Google Shape;157;p4"/>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158" name="Google Shape;15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59" name="Google Shape;159;p4"/>
          <p:cNvSpPr txBox="1"/>
          <p:nvPr>
            <p:ph idx="1" type="body"/>
          </p:nvPr>
        </p:nvSpPr>
        <p:spPr>
          <a:xfrm>
            <a:off x="720000" y="1203200"/>
            <a:ext cx="7704000" cy="3400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Char char="●"/>
              <a:defRPr sz="1200"/>
            </a:lvl1pPr>
            <a:lvl2pPr indent="-304800" lvl="1" marL="914400">
              <a:spcBef>
                <a:spcPts val="0"/>
              </a:spcBef>
              <a:spcAft>
                <a:spcPts val="0"/>
              </a:spcAft>
              <a:buClr>
                <a:srgbClr val="434343"/>
              </a:buClr>
              <a:buSzPts val="1200"/>
              <a:buFont typeface="Roboto Condensed Light"/>
              <a:buChar char="○"/>
              <a:defRPr/>
            </a:lvl2pPr>
            <a:lvl3pPr indent="-304800" lvl="2" marL="1371600">
              <a:spcBef>
                <a:spcPts val="0"/>
              </a:spcBef>
              <a:spcAft>
                <a:spcPts val="0"/>
              </a:spcAft>
              <a:buClr>
                <a:srgbClr val="434343"/>
              </a:buClr>
              <a:buSzPts val="1200"/>
              <a:buFont typeface="Roboto Condensed Light"/>
              <a:buChar char="■"/>
              <a:defRPr/>
            </a:lvl3pPr>
            <a:lvl4pPr indent="-304800" lvl="3" marL="1828800">
              <a:spcBef>
                <a:spcPts val="0"/>
              </a:spcBef>
              <a:spcAft>
                <a:spcPts val="0"/>
              </a:spcAft>
              <a:buClr>
                <a:srgbClr val="434343"/>
              </a:buClr>
              <a:buSzPts val="1200"/>
              <a:buFont typeface="Roboto Condensed Light"/>
              <a:buChar char="●"/>
              <a:defRPr/>
            </a:lvl4pPr>
            <a:lvl5pPr indent="-304800" lvl="4" marL="2286000">
              <a:spcBef>
                <a:spcPts val="0"/>
              </a:spcBef>
              <a:spcAft>
                <a:spcPts val="0"/>
              </a:spcAft>
              <a:buClr>
                <a:srgbClr val="434343"/>
              </a:buClr>
              <a:buSzPts val="1200"/>
              <a:buFont typeface="Roboto Condensed Light"/>
              <a:buChar char="○"/>
              <a:defRPr/>
            </a:lvl5pPr>
            <a:lvl6pPr indent="-304800" lvl="5" marL="2743200">
              <a:spcBef>
                <a:spcPts val="0"/>
              </a:spcBef>
              <a:spcAft>
                <a:spcPts val="0"/>
              </a:spcAft>
              <a:buClr>
                <a:srgbClr val="434343"/>
              </a:buClr>
              <a:buSzPts val="1200"/>
              <a:buFont typeface="Roboto Condensed Light"/>
              <a:buChar char="■"/>
              <a:defRPr/>
            </a:lvl6pPr>
            <a:lvl7pPr indent="-304800" lvl="6" marL="3200400">
              <a:spcBef>
                <a:spcPts val="0"/>
              </a:spcBef>
              <a:spcAft>
                <a:spcPts val="0"/>
              </a:spcAft>
              <a:buClr>
                <a:srgbClr val="434343"/>
              </a:buClr>
              <a:buSzPts val="1200"/>
              <a:buFont typeface="Roboto Condensed Light"/>
              <a:buChar char="●"/>
              <a:defRPr/>
            </a:lvl7pPr>
            <a:lvl8pPr indent="-304800" lvl="7" marL="3657600">
              <a:spcBef>
                <a:spcPts val="0"/>
              </a:spcBef>
              <a:spcAft>
                <a:spcPts val="0"/>
              </a:spcAft>
              <a:buClr>
                <a:srgbClr val="434343"/>
              </a:buClr>
              <a:buSzPts val="1200"/>
              <a:buFont typeface="Roboto Condensed Light"/>
              <a:buChar char="○"/>
              <a:defRPr/>
            </a:lvl8pPr>
            <a:lvl9pPr indent="-304800" lvl="8" marL="4114800">
              <a:spcBef>
                <a:spcPts val="0"/>
              </a:spcBef>
              <a:spcAft>
                <a:spcPts val="0"/>
              </a:spcAft>
              <a:buClr>
                <a:srgbClr val="434343"/>
              </a:buClr>
              <a:buSzPts val="1200"/>
              <a:buFont typeface="Roboto Condensed Light"/>
              <a:buChar char="■"/>
              <a:defRPr/>
            </a:lvl9pPr>
          </a:lstStyle>
          <a:p/>
        </p:txBody>
      </p:sp>
      <p:grpSp>
        <p:nvGrpSpPr>
          <p:cNvPr id="160" name="Google Shape;160;p4"/>
          <p:cNvGrpSpPr/>
          <p:nvPr/>
        </p:nvGrpSpPr>
        <p:grpSpPr>
          <a:xfrm flipH="1">
            <a:off x="-962799" y="300"/>
            <a:ext cx="1682787" cy="5143233"/>
            <a:chOff x="7395926" y="300"/>
            <a:chExt cx="1682787" cy="5143233"/>
          </a:xfrm>
        </p:grpSpPr>
        <p:sp>
          <p:nvSpPr>
            <p:cNvPr id="161" name="Google Shape;161;p4"/>
            <p:cNvSpPr/>
            <p:nvPr/>
          </p:nvSpPr>
          <p:spPr>
            <a:xfrm rot="-5400000">
              <a:off x="85151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rot="-5400000">
              <a:off x="84534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rot="-5400000">
              <a:off x="84261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rot="-5400000">
              <a:off x="89183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rot="-5400000">
              <a:off x="8885500" y="2639774"/>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rot="-5400000">
              <a:off x="8194656" y="1662770"/>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rot="-5400000">
              <a:off x="8170183" y="1919812"/>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rot="-5400000">
              <a:off x="87039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rot="-5400000">
              <a:off x="84363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rot="-5400000">
              <a:off x="88660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rot="-5400000">
              <a:off x="8956805" y="2664813"/>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rot="-5400000">
              <a:off x="86076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rot="-5400000">
              <a:off x="84132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rot="-5400000">
              <a:off x="85266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rot="-5400000">
              <a:off x="8758191"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rot="-5400000">
              <a:off x="87063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rot="-5400000">
              <a:off x="84363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rot="-5400000">
              <a:off x="8885552" y="3924268"/>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rot="-5400000">
              <a:off x="8957268" y="4046065"/>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rot="-5400000">
              <a:off x="8170183" y="3517302"/>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rot="-5400000">
              <a:off x="90206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rot="-5400000">
              <a:off x="84534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rot="-5400000">
              <a:off x="85169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rot="-5400000">
              <a:off x="8401203" y="1911876"/>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rot="-5400000">
              <a:off x="82183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rot="-5400000">
              <a:off x="8088626"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rot="-5400000">
              <a:off x="8694254"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rot="-5400000">
              <a:off x="82178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rot="-5400000">
              <a:off x="8395587"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rot="-5400000">
              <a:off x="8765612" y="2060514"/>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rot="-5400000">
              <a:off x="83762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4"/>
            <p:cNvGrpSpPr/>
            <p:nvPr/>
          </p:nvGrpSpPr>
          <p:grpSpPr>
            <a:xfrm>
              <a:off x="7395926" y="4345146"/>
              <a:ext cx="1682787" cy="798387"/>
              <a:chOff x="7395926" y="4345146"/>
              <a:chExt cx="1682787" cy="798387"/>
            </a:xfrm>
          </p:grpSpPr>
          <p:sp>
            <p:nvSpPr>
              <p:cNvPr id="193" name="Google Shape;193;p4"/>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4"/>
            <p:cNvSpPr/>
            <p:nvPr/>
          </p:nvSpPr>
          <p:spPr>
            <a:xfrm rot="-5400000">
              <a:off x="8461329"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rot="-5400000">
              <a:off x="8515117" y="748149"/>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rot="-5400000">
              <a:off x="8453498" y="74866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rot="-5400000">
              <a:off x="8426141" y="925952"/>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rot="-5400000">
              <a:off x="8918369" y="13255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rot="-5400000">
              <a:off x="8885500" y="849076"/>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rot="-5400000">
              <a:off x="8170183" y="12911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rot="-5400000">
              <a:off x="8703990" y="806469"/>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rot="-5400000">
              <a:off x="8436342" y="580549"/>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rot="-5400000">
              <a:off x="8866076" y="13195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rot="-5400000">
              <a:off x="8956805" y="874115"/>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rot="-5400000">
              <a:off x="8607699" y="12074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rot="-5400000">
              <a:off x="8526606" y="11764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rot="-5400000">
              <a:off x="8217843" y="412951"/>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rot="-5400000">
              <a:off x="8376217" y="92600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 name="Google Shape;216;p4"/>
            <p:cNvGrpSpPr/>
            <p:nvPr/>
          </p:nvGrpSpPr>
          <p:grpSpPr>
            <a:xfrm>
              <a:off x="7395926" y="300"/>
              <a:ext cx="1682787" cy="798386"/>
              <a:chOff x="7395926" y="300"/>
              <a:chExt cx="1682787" cy="798386"/>
            </a:xfrm>
          </p:grpSpPr>
          <p:sp>
            <p:nvSpPr>
              <p:cNvPr id="217" name="Google Shape;217;p4"/>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5" name="Google Shape;225;p4"/>
          <p:cNvGrpSpPr/>
          <p:nvPr/>
        </p:nvGrpSpPr>
        <p:grpSpPr>
          <a:xfrm>
            <a:off x="243433" y="198770"/>
            <a:ext cx="330111" cy="4748579"/>
            <a:chOff x="8359708" y="198770"/>
            <a:chExt cx="330111" cy="4748579"/>
          </a:xfrm>
        </p:grpSpPr>
        <p:grpSp>
          <p:nvGrpSpPr>
            <p:cNvPr id="226" name="Google Shape;226;p4"/>
            <p:cNvGrpSpPr/>
            <p:nvPr/>
          </p:nvGrpSpPr>
          <p:grpSpPr>
            <a:xfrm>
              <a:off x="8359708" y="1628570"/>
              <a:ext cx="132911" cy="199379"/>
              <a:chOff x="980014" y="5838228"/>
              <a:chExt cx="508847" cy="763610"/>
            </a:xfrm>
          </p:grpSpPr>
          <p:sp>
            <p:nvSpPr>
              <p:cNvPr id="227" name="Google Shape;227;p4"/>
              <p:cNvSpPr/>
              <p:nvPr/>
            </p:nvSpPr>
            <p:spPr>
              <a:xfrm>
                <a:off x="1033761" y="5838228"/>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980014" y="6148749"/>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4"/>
            <p:cNvGrpSpPr/>
            <p:nvPr/>
          </p:nvGrpSpPr>
          <p:grpSpPr>
            <a:xfrm>
              <a:off x="8556909" y="198770"/>
              <a:ext cx="132911" cy="199379"/>
              <a:chOff x="3287202" y="5640986"/>
              <a:chExt cx="508847" cy="763610"/>
            </a:xfrm>
          </p:grpSpPr>
          <p:sp>
            <p:nvSpPr>
              <p:cNvPr id="230" name="Google Shape;230;p4"/>
              <p:cNvSpPr/>
              <p:nvPr/>
            </p:nvSpPr>
            <p:spPr>
              <a:xfrm>
                <a:off x="3340949"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3287202"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4"/>
            <p:cNvGrpSpPr/>
            <p:nvPr/>
          </p:nvGrpSpPr>
          <p:grpSpPr>
            <a:xfrm>
              <a:off x="8492621" y="4747970"/>
              <a:ext cx="132911" cy="199379"/>
              <a:chOff x="2778349" y="5640986"/>
              <a:chExt cx="508847" cy="763610"/>
            </a:xfrm>
          </p:grpSpPr>
          <p:sp>
            <p:nvSpPr>
              <p:cNvPr id="233" name="Google Shape;233;p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5" name="Shape 235"/>
        <p:cNvGrpSpPr/>
        <p:nvPr/>
      </p:nvGrpSpPr>
      <p:grpSpPr>
        <a:xfrm>
          <a:off x="0" y="0"/>
          <a:ext cx="0" cy="0"/>
          <a:chOff x="0" y="0"/>
          <a:chExt cx="0" cy="0"/>
        </a:xfrm>
      </p:grpSpPr>
      <p:pic>
        <p:nvPicPr>
          <p:cNvPr id="236" name="Google Shape;236;p5"/>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237" name="Google Shape;237;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8" name="Google Shape;238;p5"/>
          <p:cNvSpPr txBox="1"/>
          <p:nvPr>
            <p:ph idx="2" type="title"/>
          </p:nvPr>
        </p:nvSpPr>
        <p:spPr>
          <a:xfrm>
            <a:off x="720000" y="1801575"/>
            <a:ext cx="3522300" cy="3936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sp>
        <p:nvSpPr>
          <p:cNvPr id="239" name="Google Shape;239;p5"/>
          <p:cNvSpPr txBox="1"/>
          <p:nvPr>
            <p:ph idx="3" type="title"/>
          </p:nvPr>
        </p:nvSpPr>
        <p:spPr>
          <a:xfrm>
            <a:off x="4901688" y="1801575"/>
            <a:ext cx="35223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40" name="Google Shape;240;p5"/>
          <p:cNvSpPr txBox="1"/>
          <p:nvPr>
            <p:ph idx="1" type="subTitle"/>
          </p:nvPr>
        </p:nvSpPr>
        <p:spPr>
          <a:xfrm>
            <a:off x="720000" y="2195175"/>
            <a:ext cx="3522300" cy="1956300"/>
          </a:xfrm>
          <a:prstGeom prst="rect">
            <a:avLst/>
          </a:prstGeom>
          <a:noFill/>
          <a:ln>
            <a:noFill/>
          </a:ln>
        </p:spPr>
        <p:txBody>
          <a:bodyPr anchorCtr="0" anchor="ctr" bIns="91425" lIns="91425" spcFirstLastPara="1" rIns="91425" wrap="square" tIns="91425">
            <a:noAutofit/>
          </a:bodyPr>
          <a:lstStyle>
            <a:lvl1pPr lvl="0">
              <a:lnSpc>
                <a:spcPct val="100000"/>
              </a:lnSpc>
              <a:spcBef>
                <a:spcPts val="0"/>
              </a:spcBef>
              <a:spcAft>
                <a:spcPts val="0"/>
              </a:spcAft>
              <a:buSzPts val="1200"/>
              <a:buFont typeface="Arial"/>
              <a:buChar char="•"/>
              <a:defRPr/>
            </a:lvl1pPr>
            <a:lvl2pPr lvl="1" algn="ctr">
              <a:spcBef>
                <a:spcPts val="0"/>
              </a:spcBef>
              <a:spcAft>
                <a:spcPts val="0"/>
              </a:spcAft>
              <a:buSzPts val="1200"/>
              <a:buFont typeface="Arial"/>
              <a:buChar char="○"/>
              <a:defRPr/>
            </a:lvl2pPr>
            <a:lvl3pPr lvl="2" algn="ctr">
              <a:spcBef>
                <a:spcPts val="0"/>
              </a:spcBef>
              <a:spcAft>
                <a:spcPts val="0"/>
              </a:spcAft>
              <a:buSzPts val="1200"/>
              <a:buFont typeface="Arial"/>
              <a:buChar char="■"/>
              <a:defRPr/>
            </a:lvl3pPr>
            <a:lvl4pPr lvl="3" algn="ctr">
              <a:spcBef>
                <a:spcPts val="0"/>
              </a:spcBef>
              <a:spcAft>
                <a:spcPts val="0"/>
              </a:spcAft>
              <a:buSzPts val="1200"/>
              <a:buFont typeface="Arial"/>
              <a:buChar char="●"/>
              <a:defRPr/>
            </a:lvl4pPr>
            <a:lvl5pPr lvl="4" algn="ctr">
              <a:spcBef>
                <a:spcPts val="0"/>
              </a:spcBef>
              <a:spcAft>
                <a:spcPts val="0"/>
              </a:spcAft>
              <a:buSzPts val="1200"/>
              <a:buFont typeface="Arial"/>
              <a:buChar char="○"/>
              <a:defRPr/>
            </a:lvl5pPr>
            <a:lvl6pPr lvl="5" algn="ctr">
              <a:spcBef>
                <a:spcPts val="0"/>
              </a:spcBef>
              <a:spcAft>
                <a:spcPts val="0"/>
              </a:spcAft>
              <a:buSzPts val="1200"/>
              <a:buFont typeface="Arial"/>
              <a:buChar char="■"/>
              <a:defRPr/>
            </a:lvl6pPr>
            <a:lvl7pPr lvl="6" algn="ctr">
              <a:spcBef>
                <a:spcPts val="0"/>
              </a:spcBef>
              <a:spcAft>
                <a:spcPts val="0"/>
              </a:spcAft>
              <a:buSzPts val="1200"/>
              <a:buFont typeface="Arial"/>
              <a:buChar char="●"/>
              <a:defRPr/>
            </a:lvl7pPr>
            <a:lvl8pPr lvl="7" algn="ctr">
              <a:spcBef>
                <a:spcPts val="0"/>
              </a:spcBef>
              <a:spcAft>
                <a:spcPts val="0"/>
              </a:spcAft>
              <a:buSzPts val="1200"/>
              <a:buFont typeface="Arial"/>
              <a:buChar char="○"/>
              <a:defRPr/>
            </a:lvl8pPr>
            <a:lvl9pPr lvl="8" algn="ctr">
              <a:spcBef>
                <a:spcPts val="0"/>
              </a:spcBef>
              <a:spcAft>
                <a:spcPts val="0"/>
              </a:spcAft>
              <a:buSzPts val="1200"/>
              <a:buFont typeface="Arial"/>
              <a:buChar char="■"/>
              <a:defRPr/>
            </a:lvl9pPr>
          </a:lstStyle>
          <a:p/>
        </p:txBody>
      </p:sp>
      <p:sp>
        <p:nvSpPr>
          <p:cNvPr id="241" name="Google Shape;241;p5"/>
          <p:cNvSpPr txBox="1"/>
          <p:nvPr>
            <p:ph idx="4" type="subTitle"/>
          </p:nvPr>
        </p:nvSpPr>
        <p:spPr>
          <a:xfrm>
            <a:off x="4901700" y="2195175"/>
            <a:ext cx="3522300" cy="1956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Font typeface="Arial"/>
              <a:buChar char="•"/>
              <a:defRPr/>
            </a:lvl1pPr>
            <a:lvl2pPr lvl="1" rtl="0" algn="ctr">
              <a:spcBef>
                <a:spcPts val="0"/>
              </a:spcBef>
              <a:spcAft>
                <a:spcPts val="0"/>
              </a:spcAft>
              <a:buSzPts val="1200"/>
              <a:buFont typeface="Arial"/>
              <a:buChar char="○"/>
              <a:defRPr/>
            </a:lvl2pPr>
            <a:lvl3pPr lvl="2" rtl="0" algn="ctr">
              <a:spcBef>
                <a:spcPts val="0"/>
              </a:spcBef>
              <a:spcAft>
                <a:spcPts val="0"/>
              </a:spcAft>
              <a:buSzPts val="1200"/>
              <a:buFont typeface="Arial"/>
              <a:buChar char="■"/>
              <a:defRPr/>
            </a:lvl3pPr>
            <a:lvl4pPr lvl="3" rtl="0" algn="ctr">
              <a:spcBef>
                <a:spcPts val="0"/>
              </a:spcBef>
              <a:spcAft>
                <a:spcPts val="0"/>
              </a:spcAft>
              <a:buSzPts val="1200"/>
              <a:buFont typeface="Arial"/>
              <a:buChar char="●"/>
              <a:defRPr/>
            </a:lvl4pPr>
            <a:lvl5pPr lvl="4" rtl="0" algn="ctr">
              <a:spcBef>
                <a:spcPts val="0"/>
              </a:spcBef>
              <a:spcAft>
                <a:spcPts val="0"/>
              </a:spcAft>
              <a:buSzPts val="1200"/>
              <a:buFont typeface="Arial"/>
              <a:buChar char="○"/>
              <a:defRPr/>
            </a:lvl5pPr>
            <a:lvl6pPr lvl="5" rtl="0" algn="ctr">
              <a:spcBef>
                <a:spcPts val="0"/>
              </a:spcBef>
              <a:spcAft>
                <a:spcPts val="0"/>
              </a:spcAft>
              <a:buSzPts val="1200"/>
              <a:buFont typeface="Arial"/>
              <a:buChar char="■"/>
              <a:defRPr/>
            </a:lvl6pPr>
            <a:lvl7pPr lvl="6" rtl="0" algn="ctr">
              <a:spcBef>
                <a:spcPts val="0"/>
              </a:spcBef>
              <a:spcAft>
                <a:spcPts val="0"/>
              </a:spcAft>
              <a:buSzPts val="1200"/>
              <a:buFont typeface="Arial"/>
              <a:buChar char="●"/>
              <a:defRPr/>
            </a:lvl7pPr>
            <a:lvl8pPr lvl="7" rtl="0" algn="ctr">
              <a:spcBef>
                <a:spcPts val="0"/>
              </a:spcBef>
              <a:spcAft>
                <a:spcPts val="0"/>
              </a:spcAft>
              <a:buSzPts val="1200"/>
              <a:buFont typeface="Arial"/>
              <a:buChar char="○"/>
              <a:defRPr/>
            </a:lvl8pPr>
            <a:lvl9pPr lvl="8" rtl="0" algn="ctr">
              <a:spcBef>
                <a:spcPts val="0"/>
              </a:spcBef>
              <a:spcAft>
                <a:spcPts val="0"/>
              </a:spcAft>
              <a:buSzPts val="1200"/>
              <a:buFont typeface="Arial"/>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pic>
        <p:nvPicPr>
          <p:cNvPr id="243" name="Google Shape;243;p6"/>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244" name="Google Shape;244;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45" name="Google Shape;245;p6"/>
          <p:cNvGrpSpPr/>
          <p:nvPr/>
        </p:nvGrpSpPr>
        <p:grpSpPr>
          <a:xfrm>
            <a:off x="7851115" y="237570"/>
            <a:ext cx="164358" cy="4668346"/>
            <a:chOff x="7646365" y="245645"/>
            <a:chExt cx="164358" cy="4668346"/>
          </a:xfrm>
        </p:grpSpPr>
        <p:grpSp>
          <p:nvGrpSpPr>
            <p:cNvPr id="246" name="Google Shape;246;p6"/>
            <p:cNvGrpSpPr/>
            <p:nvPr/>
          </p:nvGrpSpPr>
          <p:grpSpPr>
            <a:xfrm>
              <a:off x="7677771" y="245645"/>
              <a:ext cx="132911" cy="199379"/>
              <a:chOff x="2778349" y="5640986"/>
              <a:chExt cx="508847" cy="763610"/>
            </a:xfrm>
          </p:grpSpPr>
          <p:sp>
            <p:nvSpPr>
              <p:cNvPr id="247" name="Google Shape;247;p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6"/>
            <p:cNvGrpSpPr/>
            <p:nvPr/>
          </p:nvGrpSpPr>
          <p:grpSpPr>
            <a:xfrm>
              <a:off x="7646365" y="4667421"/>
              <a:ext cx="164358" cy="246570"/>
              <a:chOff x="2778349" y="5640986"/>
              <a:chExt cx="508847" cy="763610"/>
            </a:xfrm>
          </p:grpSpPr>
          <p:sp>
            <p:nvSpPr>
              <p:cNvPr id="250" name="Google Shape;250;p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 name="Google Shape;252;p6"/>
          <p:cNvGrpSpPr/>
          <p:nvPr/>
        </p:nvGrpSpPr>
        <p:grpSpPr>
          <a:xfrm>
            <a:off x="7851137" y="-8"/>
            <a:ext cx="1292874" cy="5143509"/>
            <a:chOff x="7851137" y="-8"/>
            <a:chExt cx="1292874" cy="5143509"/>
          </a:xfrm>
        </p:grpSpPr>
        <p:grpSp>
          <p:nvGrpSpPr>
            <p:cNvPr id="253" name="Google Shape;253;p6"/>
            <p:cNvGrpSpPr/>
            <p:nvPr/>
          </p:nvGrpSpPr>
          <p:grpSpPr>
            <a:xfrm>
              <a:off x="7851137" y="-8"/>
              <a:ext cx="1292874" cy="335409"/>
              <a:chOff x="5798062" y="3183842"/>
              <a:chExt cx="1292874" cy="335409"/>
            </a:xfrm>
          </p:grpSpPr>
          <p:sp>
            <p:nvSpPr>
              <p:cNvPr id="254" name="Google Shape;254;p6"/>
              <p:cNvSpPr/>
              <p:nvPr/>
            </p:nvSpPr>
            <p:spPr>
              <a:xfrm rot="-5400000">
                <a:off x="6438366"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rot="-5400000">
                <a:off x="6930594"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rot="-5400000">
                <a:off x="6878301"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rot="-5400000">
                <a:off x="6619924"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6"/>
              <p:cNvSpPr/>
              <p:nvPr/>
            </p:nvSpPr>
            <p:spPr>
              <a:xfrm rot="-5400000">
                <a:off x="6538831"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6"/>
              <p:cNvSpPr/>
              <p:nvPr/>
            </p:nvSpPr>
            <p:spPr>
              <a:xfrm rot="-5400000">
                <a:off x="6388442"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6"/>
            <p:cNvGrpSpPr/>
            <p:nvPr/>
          </p:nvGrpSpPr>
          <p:grpSpPr>
            <a:xfrm flipH="1" rot="10800000">
              <a:off x="7851137" y="4808092"/>
              <a:ext cx="1292874" cy="335409"/>
              <a:chOff x="5798062" y="3183842"/>
              <a:chExt cx="1292874" cy="335409"/>
            </a:xfrm>
          </p:grpSpPr>
          <p:sp>
            <p:nvSpPr>
              <p:cNvPr id="261" name="Google Shape;261;p6"/>
              <p:cNvSpPr/>
              <p:nvPr/>
            </p:nvSpPr>
            <p:spPr>
              <a:xfrm rot="-5400000">
                <a:off x="6438366"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rot="-5400000">
                <a:off x="6930594"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6"/>
              <p:cNvSpPr/>
              <p:nvPr/>
            </p:nvSpPr>
            <p:spPr>
              <a:xfrm rot="-5400000">
                <a:off x="6878301"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6"/>
              <p:cNvSpPr/>
              <p:nvPr/>
            </p:nvSpPr>
            <p:spPr>
              <a:xfrm rot="-5400000">
                <a:off x="6619924"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6"/>
              <p:cNvSpPr/>
              <p:nvPr/>
            </p:nvSpPr>
            <p:spPr>
              <a:xfrm rot="-5400000">
                <a:off x="6538831"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rot="-5400000">
                <a:off x="6388442"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7" name="Shape 267"/>
        <p:cNvGrpSpPr/>
        <p:nvPr/>
      </p:nvGrpSpPr>
      <p:grpSpPr>
        <a:xfrm>
          <a:off x="0" y="0"/>
          <a:ext cx="0" cy="0"/>
          <a:chOff x="0" y="0"/>
          <a:chExt cx="0" cy="0"/>
        </a:xfrm>
      </p:grpSpPr>
      <p:pic>
        <p:nvPicPr>
          <p:cNvPr id="268" name="Google Shape;268;p7"/>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269" name="Google Shape;269;p7"/>
          <p:cNvSpPr txBox="1"/>
          <p:nvPr>
            <p:ph type="title"/>
          </p:nvPr>
        </p:nvSpPr>
        <p:spPr>
          <a:xfrm>
            <a:off x="4753350" y="1044763"/>
            <a:ext cx="3357300" cy="19116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70" name="Google Shape;270;p7"/>
          <p:cNvSpPr txBox="1"/>
          <p:nvPr>
            <p:ph idx="1" type="subTitle"/>
          </p:nvPr>
        </p:nvSpPr>
        <p:spPr>
          <a:xfrm>
            <a:off x="4753350" y="2941826"/>
            <a:ext cx="3357300" cy="1197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271" name="Google Shape;271;p7"/>
          <p:cNvSpPr/>
          <p:nvPr>
            <p:ph idx="2" type="pic"/>
          </p:nvPr>
        </p:nvSpPr>
        <p:spPr>
          <a:xfrm>
            <a:off x="713350" y="1004738"/>
            <a:ext cx="3672000" cy="3134100"/>
          </a:xfrm>
          <a:prstGeom prst="rect">
            <a:avLst/>
          </a:prstGeom>
          <a:noFill/>
          <a:ln cap="flat" cmpd="sng" w="9525">
            <a:solidFill>
              <a:schemeClr val="dk2"/>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2" name="Shape 272"/>
        <p:cNvGrpSpPr/>
        <p:nvPr/>
      </p:nvGrpSpPr>
      <p:grpSpPr>
        <a:xfrm>
          <a:off x="0" y="0"/>
          <a:ext cx="0" cy="0"/>
          <a:chOff x="0" y="0"/>
          <a:chExt cx="0" cy="0"/>
        </a:xfrm>
      </p:grpSpPr>
      <p:pic>
        <p:nvPicPr>
          <p:cNvPr id="273" name="Google Shape;273;p8"/>
          <p:cNvPicPr preferRelativeResize="0"/>
          <p:nvPr/>
        </p:nvPicPr>
        <p:blipFill rotWithShape="1">
          <a:blip r:embed="rId2">
            <a:alphaModFix/>
          </a:blip>
          <a:srcRect b="0" l="0" r="0" t="159"/>
          <a:stretch/>
        </p:blipFill>
        <p:spPr>
          <a:xfrm>
            <a:off x="0" y="7255"/>
            <a:ext cx="9144003" cy="5143499"/>
          </a:xfrm>
          <a:prstGeom prst="rect">
            <a:avLst/>
          </a:prstGeom>
          <a:noFill/>
          <a:ln>
            <a:noFill/>
          </a:ln>
        </p:spPr>
      </p:pic>
      <p:sp>
        <p:nvSpPr>
          <p:cNvPr id="274" name="Google Shape;274;p8"/>
          <p:cNvSpPr txBox="1"/>
          <p:nvPr>
            <p:ph type="title"/>
          </p:nvPr>
        </p:nvSpPr>
        <p:spPr>
          <a:xfrm>
            <a:off x="4572000" y="1472675"/>
            <a:ext cx="3851400" cy="21981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75" name="Google Shape;275;p8"/>
          <p:cNvSpPr/>
          <p:nvPr>
            <p:ph idx="2" type="pic"/>
          </p:nvPr>
        </p:nvSpPr>
        <p:spPr>
          <a:xfrm>
            <a:off x="713350" y="835200"/>
            <a:ext cx="3577200" cy="3473100"/>
          </a:xfrm>
          <a:prstGeom prst="rect">
            <a:avLst/>
          </a:prstGeom>
          <a:noFill/>
          <a:ln cap="flat" cmpd="sng" w="9525">
            <a:solidFill>
              <a:schemeClr val="dk2"/>
            </a:solidFill>
            <a:prstDash val="solid"/>
            <a:round/>
            <a:headEnd len="sm" w="sm" type="none"/>
            <a:tailEnd len="sm" w="sm" type="none"/>
          </a:ln>
        </p:spPr>
      </p:sp>
      <p:grpSp>
        <p:nvGrpSpPr>
          <p:cNvPr id="276" name="Google Shape;276;p8"/>
          <p:cNvGrpSpPr/>
          <p:nvPr/>
        </p:nvGrpSpPr>
        <p:grpSpPr>
          <a:xfrm>
            <a:off x="6175162" y="498777"/>
            <a:ext cx="1525721" cy="4145904"/>
            <a:chOff x="6175162" y="498777"/>
            <a:chExt cx="1525721" cy="4145904"/>
          </a:xfrm>
        </p:grpSpPr>
        <p:grpSp>
          <p:nvGrpSpPr>
            <p:cNvPr id="277" name="Google Shape;277;p8"/>
            <p:cNvGrpSpPr/>
            <p:nvPr/>
          </p:nvGrpSpPr>
          <p:grpSpPr>
            <a:xfrm>
              <a:off x="6175162" y="927566"/>
              <a:ext cx="132911" cy="199379"/>
              <a:chOff x="2778349" y="5640986"/>
              <a:chExt cx="508847" cy="763610"/>
            </a:xfrm>
          </p:grpSpPr>
          <p:sp>
            <p:nvSpPr>
              <p:cNvPr id="278" name="Google Shape;278;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8"/>
            <p:cNvGrpSpPr/>
            <p:nvPr/>
          </p:nvGrpSpPr>
          <p:grpSpPr>
            <a:xfrm>
              <a:off x="6175162" y="4025291"/>
              <a:ext cx="132911" cy="199379"/>
              <a:chOff x="2778349" y="5640986"/>
              <a:chExt cx="508847" cy="763610"/>
            </a:xfrm>
          </p:grpSpPr>
          <p:sp>
            <p:nvSpPr>
              <p:cNvPr id="281" name="Google Shape;281;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8"/>
            <p:cNvGrpSpPr/>
            <p:nvPr/>
          </p:nvGrpSpPr>
          <p:grpSpPr>
            <a:xfrm>
              <a:off x="7567972" y="498777"/>
              <a:ext cx="132911" cy="199379"/>
              <a:chOff x="2778349" y="5640986"/>
              <a:chExt cx="508847" cy="763610"/>
            </a:xfrm>
          </p:grpSpPr>
          <p:sp>
            <p:nvSpPr>
              <p:cNvPr id="284" name="Google Shape;284;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8"/>
            <p:cNvGrpSpPr/>
            <p:nvPr/>
          </p:nvGrpSpPr>
          <p:grpSpPr>
            <a:xfrm>
              <a:off x="7567972" y="4445302"/>
              <a:ext cx="132911" cy="199379"/>
              <a:chOff x="2778349" y="5640986"/>
              <a:chExt cx="508847" cy="763610"/>
            </a:xfrm>
          </p:grpSpPr>
          <p:sp>
            <p:nvSpPr>
              <p:cNvPr id="287" name="Google Shape;287;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9" name="Google Shape;289;p8"/>
          <p:cNvGrpSpPr/>
          <p:nvPr/>
        </p:nvGrpSpPr>
        <p:grpSpPr>
          <a:xfrm>
            <a:off x="4606078" y="-560244"/>
            <a:ext cx="4472629" cy="6263925"/>
            <a:chOff x="4606078" y="-560244"/>
            <a:chExt cx="4472629" cy="6263925"/>
          </a:xfrm>
        </p:grpSpPr>
        <p:grpSp>
          <p:nvGrpSpPr>
            <p:cNvPr id="290" name="Google Shape;290;p8"/>
            <p:cNvGrpSpPr/>
            <p:nvPr/>
          </p:nvGrpSpPr>
          <p:grpSpPr>
            <a:xfrm flipH="1" rot="10800000">
              <a:off x="4606078" y="4020894"/>
              <a:ext cx="4472629" cy="1682787"/>
              <a:chOff x="4606078" y="-405156"/>
              <a:chExt cx="4472629" cy="1682787"/>
            </a:xfrm>
          </p:grpSpPr>
          <p:sp>
            <p:nvSpPr>
              <p:cNvPr id="291" name="Google Shape;291;p8"/>
              <p:cNvSpPr/>
              <p:nvPr/>
            </p:nvSpPr>
            <p:spPr>
              <a:xfrm rot="10800000">
                <a:off x="8904458"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rot="10800000">
                <a:off x="8982257"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rot="10800000">
                <a:off x="8731242"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rot="10800000">
                <a:off x="8233023"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rot="10800000">
                <a:off x="8426641"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rot="10800000">
                <a:off x="8731241"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rot="10800000">
                <a:off x="8820168"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rot="10800000">
                <a:off x="8684976"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8"/>
              <p:cNvSpPr/>
              <p:nvPr/>
            </p:nvSpPr>
            <p:spPr>
              <a:xfrm rot="10800000">
                <a:off x="7743153" y="-40514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rot="10800000">
                <a:off x="8279393"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8"/>
              <p:cNvSpPr/>
              <p:nvPr/>
            </p:nvSpPr>
            <p:spPr>
              <a:xfrm rot="10800000">
                <a:off x="7812603"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8"/>
              <p:cNvSpPr/>
              <p:nvPr/>
            </p:nvSpPr>
            <p:spPr>
              <a:xfrm rot="10800000">
                <a:off x="7816315" y="-405150"/>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rot="10800000">
                <a:off x="8866538"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8"/>
              <p:cNvSpPr/>
              <p:nvPr/>
            </p:nvSpPr>
            <p:spPr>
              <a:xfrm rot="10800000">
                <a:off x="8006120"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8"/>
              <p:cNvSpPr/>
              <p:nvPr/>
            </p:nvSpPr>
            <p:spPr>
              <a:xfrm rot="10800000">
                <a:off x="8271976"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8"/>
              <p:cNvSpPr/>
              <p:nvPr/>
            </p:nvSpPr>
            <p:spPr>
              <a:xfrm rot="10800000">
                <a:off x="7705130" y="-405153"/>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8"/>
              <p:cNvSpPr/>
              <p:nvPr/>
            </p:nvSpPr>
            <p:spPr>
              <a:xfrm rot="10800000">
                <a:off x="7113761"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8"/>
              <p:cNvSpPr/>
              <p:nvPr/>
            </p:nvSpPr>
            <p:spPr>
              <a:xfrm rot="10800000">
                <a:off x="7191559"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8"/>
              <p:cNvSpPr/>
              <p:nvPr/>
            </p:nvSpPr>
            <p:spPr>
              <a:xfrm rot="10800000">
                <a:off x="7380439" y="-405153"/>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8"/>
              <p:cNvSpPr/>
              <p:nvPr/>
            </p:nvSpPr>
            <p:spPr>
              <a:xfrm rot="10800000">
                <a:off x="7307278" y="-405147"/>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8"/>
              <p:cNvSpPr/>
              <p:nvPr/>
            </p:nvSpPr>
            <p:spPr>
              <a:xfrm rot="10800000">
                <a:off x="6940545"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8"/>
              <p:cNvSpPr/>
              <p:nvPr/>
            </p:nvSpPr>
            <p:spPr>
              <a:xfrm rot="10800000">
                <a:off x="6635944"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8"/>
              <p:cNvSpPr/>
              <p:nvPr/>
            </p:nvSpPr>
            <p:spPr>
              <a:xfrm rot="10800000">
                <a:off x="6940544"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8"/>
              <p:cNvSpPr/>
              <p:nvPr/>
            </p:nvSpPr>
            <p:spPr>
              <a:xfrm rot="10800000">
                <a:off x="7029471"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8"/>
              <p:cNvSpPr/>
              <p:nvPr/>
            </p:nvSpPr>
            <p:spPr>
              <a:xfrm rot="10800000">
                <a:off x="7380439" y="-4051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8"/>
              <p:cNvSpPr/>
              <p:nvPr/>
            </p:nvSpPr>
            <p:spPr>
              <a:xfrm rot="10800000">
                <a:off x="6894278"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8"/>
              <p:cNvSpPr/>
              <p:nvPr/>
            </p:nvSpPr>
            <p:spPr>
              <a:xfrm rot="10800000">
                <a:off x="7480494" y="-40515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8"/>
              <p:cNvSpPr/>
              <p:nvPr/>
            </p:nvSpPr>
            <p:spPr>
              <a:xfrm rot="10800000">
                <a:off x="7530471" y="-405152"/>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8"/>
              <p:cNvSpPr/>
              <p:nvPr/>
            </p:nvSpPr>
            <p:spPr>
              <a:xfrm rot="10800000">
                <a:off x="7075841"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8"/>
              <p:cNvSpPr/>
              <p:nvPr/>
            </p:nvSpPr>
            <p:spPr>
              <a:xfrm rot="10800000">
                <a:off x="7430518" y="-405154"/>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8"/>
              <p:cNvGrpSpPr/>
              <p:nvPr/>
            </p:nvGrpSpPr>
            <p:grpSpPr>
              <a:xfrm rot="-5400000">
                <a:off x="5472232" y="37044"/>
                <a:ext cx="1682787" cy="798386"/>
                <a:chOff x="7395926" y="300"/>
                <a:chExt cx="1682787" cy="798386"/>
              </a:xfrm>
            </p:grpSpPr>
            <p:sp>
              <p:nvSpPr>
                <p:cNvPr id="322" name="Google Shape;322;p8"/>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8"/>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8"/>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8"/>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8"/>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8"/>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8"/>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8"/>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8"/>
              <p:cNvSpPr/>
              <p:nvPr/>
            </p:nvSpPr>
            <p:spPr>
              <a:xfrm rot="10800000">
                <a:off x="5697933"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8"/>
              <p:cNvSpPr/>
              <p:nvPr/>
            </p:nvSpPr>
            <p:spPr>
              <a:xfrm rot="10800000">
                <a:off x="5775732"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8"/>
              <p:cNvSpPr/>
              <p:nvPr/>
            </p:nvSpPr>
            <p:spPr>
              <a:xfrm rot="10800000">
                <a:off x="5026498"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8"/>
              <p:cNvSpPr/>
              <p:nvPr/>
            </p:nvSpPr>
            <p:spPr>
              <a:xfrm rot="10800000">
                <a:off x="5220116"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8"/>
              <p:cNvSpPr/>
              <p:nvPr/>
            </p:nvSpPr>
            <p:spPr>
              <a:xfrm rot="10800000">
                <a:off x="5524716"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8"/>
              <p:cNvSpPr/>
              <p:nvPr/>
            </p:nvSpPr>
            <p:spPr>
              <a:xfrm rot="10800000">
                <a:off x="5613643"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8"/>
              <p:cNvSpPr/>
              <p:nvPr/>
            </p:nvSpPr>
            <p:spPr>
              <a:xfrm rot="10800000">
                <a:off x="5072868"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8"/>
              <p:cNvSpPr/>
              <p:nvPr/>
            </p:nvSpPr>
            <p:spPr>
              <a:xfrm rot="10800000">
                <a:off x="4606078"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8"/>
              <p:cNvSpPr/>
              <p:nvPr/>
            </p:nvSpPr>
            <p:spPr>
              <a:xfrm rot="10800000">
                <a:off x="5660013"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8"/>
              <p:cNvSpPr/>
              <p:nvPr/>
            </p:nvSpPr>
            <p:spPr>
              <a:xfrm rot="10800000">
                <a:off x="4799595"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8"/>
              <p:cNvSpPr/>
              <p:nvPr/>
            </p:nvSpPr>
            <p:spPr>
              <a:xfrm rot="10800000">
                <a:off x="5065451"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8"/>
            <p:cNvGrpSpPr/>
            <p:nvPr/>
          </p:nvGrpSpPr>
          <p:grpSpPr>
            <a:xfrm>
              <a:off x="4606078" y="-560244"/>
              <a:ext cx="4472629" cy="1682787"/>
              <a:chOff x="4606078" y="-405156"/>
              <a:chExt cx="4472629" cy="1682787"/>
            </a:xfrm>
          </p:grpSpPr>
          <p:sp>
            <p:nvSpPr>
              <p:cNvPr id="342" name="Google Shape;342;p8"/>
              <p:cNvSpPr/>
              <p:nvPr/>
            </p:nvSpPr>
            <p:spPr>
              <a:xfrm rot="10800000">
                <a:off x="8904458"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0800000">
                <a:off x="8982257"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0800000">
                <a:off x="8731242"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0800000">
                <a:off x="8233023"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0800000">
                <a:off x="8426641"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0800000">
                <a:off x="8731241"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0800000">
                <a:off x="8820168"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0800000">
                <a:off x="8684976"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0800000">
                <a:off x="7743153" y="-40514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0800000">
                <a:off x="8279393"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0800000">
                <a:off x="7812603"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0800000">
                <a:off x="7816315" y="-405150"/>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0800000">
                <a:off x="8866538"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0800000">
                <a:off x="8006120"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0800000">
                <a:off x="8271976"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0800000">
                <a:off x="7705130" y="-405153"/>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0800000">
                <a:off x="7113761"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0800000">
                <a:off x="7191559"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0800000">
                <a:off x="7380439" y="-405153"/>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0800000">
                <a:off x="7307278" y="-405147"/>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0800000">
                <a:off x="6940545"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0800000">
                <a:off x="6635944"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0800000">
                <a:off x="6940544"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0800000">
                <a:off x="7029471"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0800000">
                <a:off x="7380439" y="-4051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0800000">
                <a:off x="6894278"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0800000">
                <a:off x="7480494" y="-40515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rot="10800000">
                <a:off x="7530471" y="-405152"/>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0800000">
                <a:off x="7075841"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0800000">
                <a:off x="7430518" y="-405154"/>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8"/>
              <p:cNvGrpSpPr/>
              <p:nvPr/>
            </p:nvGrpSpPr>
            <p:grpSpPr>
              <a:xfrm rot="-5400000">
                <a:off x="5472232" y="37044"/>
                <a:ext cx="1682787" cy="798386"/>
                <a:chOff x="7395926" y="300"/>
                <a:chExt cx="1682787" cy="798386"/>
              </a:xfrm>
            </p:grpSpPr>
            <p:sp>
              <p:nvSpPr>
                <p:cNvPr id="373" name="Google Shape;373;p8"/>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8"/>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 name="Google Shape;381;p8"/>
              <p:cNvSpPr/>
              <p:nvPr/>
            </p:nvSpPr>
            <p:spPr>
              <a:xfrm rot="10800000">
                <a:off x="5697933"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rot="10800000">
                <a:off x="5775732"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rot="10800000">
                <a:off x="5026498"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rot="10800000">
                <a:off x="5220116"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rot="10800000">
                <a:off x="5524716"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0800000">
                <a:off x="5613643"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0800000">
                <a:off x="5072868"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0800000">
                <a:off x="4606078"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0800000">
                <a:off x="5660013"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0800000">
                <a:off x="4799595"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0800000">
                <a:off x="5065451"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2" name="Shape 392"/>
        <p:cNvGrpSpPr/>
        <p:nvPr/>
      </p:nvGrpSpPr>
      <p:grpSpPr>
        <a:xfrm>
          <a:off x="0" y="0"/>
          <a:ext cx="0" cy="0"/>
          <a:chOff x="0" y="0"/>
          <a:chExt cx="0" cy="0"/>
        </a:xfrm>
      </p:grpSpPr>
      <p:pic>
        <p:nvPicPr>
          <p:cNvPr id="393" name="Google Shape;393;p9"/>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394" name="Google Shape;394;p9"/>
          <p:cNvSpPr txBox="1"/>
          <p:nvPr>
            <p:ph idx="1" type="body"/>
          </p:nvPr>
        </p:nvSpPr>
        <p:spPr>
          <a:xfrm>
            <a:off x="720000" y="1203200"/>
            <a:ext cx="7704000" cy="32730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dk2"/>
              </a:buClr>
              <a:buSzPts val="800"/>
              <a:buFont typeface="Open Sans"/>
              <a:buChar char="●"/>
              <a:defRPr/>
            </a:lvl1pPr>
            <a:lvl2pPr indent="-279400" lvl="1" marL="914400">
              <a:spcBef>
                <a:spcPts val="0"/>
              </a:spcBef>
              <a:spcAft>
                <a:spcPts val="0"/>
              </a:spcAft>
              <a:buClr>
                <a:srgbClr val="999999"/>
              </a:buClr>
              <a:buSzPts val="800"/>
              <a:buFont typeface="Open Sans"/>
              <a:buChar char="○"/>
              <a:defRPr/>
            </a:lvl2pPr>
            <a:lvl3pPr indent="-279400" lvl="2" marL="1371600">
              <a:spcBef>
                <a:spcPts val="0"/>
              </a:spcBef>
              <a:spcAft>
                <a:spcPts val="0"/>
              </a:spcAft>
              <a:buClr>
                <a:srgbClr val="999999"/>
              </a:buClr>
              <a:buSzPts val="800"/>
              <a:buFont typeface="Open Sans"/>
              <a:buChar char="■"/>
              <a:defRPr/>
            </a:lvl3pPr>
            <a:lvl4pPr indent="-279400" lvl="3" marL="1828800">
              <a:spcBef>
                <a:spcPts val="0"/>
              </a:spcBef>
              <a:spcAft>
                <a:spcPts val="0"/>
              </a:spcAft>
              <a:buClr>
                <a:srgbClr val="999999"/>
              </a:buClr>
              <a:buSzPts val="800"/>
              <a:buFont typeface="Open Sans"/>
              <a:buChar char="●"/>
              <a:defRPr/>
            </a:lvl4pPr>
            <a:lvl5pPr indent="-304800" lvl="4" marL="2286000">
              <a:spcBef>
                <a:spcPts val="0"/>
              </a:spcBef>
              <a:spcAft>
                <a:spcPts val="0"/>
              </a:spcAft>
              <a:buClr>
                <a:srgbClr val="999999"/>
              </a:buClr>
              <a:buSzPts val="1200"/>
              <a:buFont typeface="Open Sans"/>
              <a:buChar char="○"/>
              <a:defRPr/>
            </a:lvl5pPr>
            <a:lvl6pPr indent="-304800" lvl="5" marL="2743200">
              <a:spcBef>
                <a:spcPts val="0"/>
              </a:spcBef>
              <a:spcAft>
                <a:spcPts val="0"/>
              </a:spcAft>
              <a:buClr>
                <a:srgbClr val="999999"/>
              </a:buClr>
              <a:buSzPts val="1200"/>
              <a:buFont typeface="Open Sans"/>
              <a:buChar char="■"/>
              <a:defRPr/>
            </a:lvl6pPr>
            <a:lvl7pPr indent="-273050" lvl="6" marL="3200400">
              <a:spcBef>
                <a:spcPts val="0"/>
              </a:spcBef>
              <a:spcAft>
                <a:spcPts val="0"/>
              </a:spcAft>
              <a:buClr>
                <a:srgbClr val="999999"/>
              </a:buClr>
              <a:buSzPts val="700"/>
              <a:buFont typeface="Open Sans"/>
              <a:buChar char="●"/>
              <a:defRPr/>
            </a:lvl7pPr>
            <a:lvl8pPr indent="-273050" lvl="7" marL="3657600">
              <a:spcBef>
                <a:spcPts val="0"/>
              </a:spcBef>
              <a:spcAft>
                <a:spcPts val="0"/>
              </a:spcAft>
              <a:buClr>
                <a:srgbClr val="999999"/>
              </a:buClr>
              <a:buSzPts val="700"/>
              <a:buFont typeface="Open Sans"/>
              <a:buChar char="○"/>
              <a:defRPr/>
            </a:lvl8pPr>
            <a:lvl9pPr indent="-266700" lvl="8" marL="4114800">
              <a:spcBef>
                <a:spcPts val="0"/>
              </a:spcBef>
              <a:spcAft>
                <a:spcPts val="0"/>
              </a:spcAft>
              <a:buClr>
                <a:srgbClr val="999999"/>
              </a:buClr>
              <a:buSzPts val="600"/>
              <a:buFont typeface="Open Sans"/>
              <a:buChar char="■"/>
              <a:defRPr/>
            </a:lvl9pPr>
          </a:lstStyle>
          <a:p/>
        </p:txBody>
      </p:sp>
      <p:sp>
        <p:nvSpPr>
          <p:cNvPr id="395" name="Google Shape;395;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96" name="Google Shape;396;p9"/>
          <p:cNvGrpSpPr/>
          <p:nvPr/>
        </p:nvGrpSpPr>
        <p:grpSpPr>
          <a:xfrm>
            <a:off x="8423401" y="300"/>
            <a:ext cx="1682787" cy="5143233"/>
            <a:chOff x="7395926" y="300"/>
            <a:chExt cx="1682787" cy="5143233"/>
          </a:xfrm>
        </p:grpSpPr>
        <p:sp>
          <p:nvSpPr>
            <p:cNvPr id="397" name="Google Shape;397;p9"/>
            <p:cNvSpPr/>
            <p:nvPr/>
          </p:nvSpPr>
          <p:spPr>
            <a:xfrm rot="-5400000">
              <a:off x="85151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9"/>
            <p:cNvSpPr/>
            <p:nvPr/>
          </p:nvSpPr>
          <p:spPr>
            <a:xfrm rot="-5400000">
              <a:off x="84534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9"/>
            <p:cNvSpPr/>
            <p:nvPr/>
          </p:nvSpPr>
          <p:spPr>
            <a:xfrm rot="-5400000">
              <a:off x="84261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9"/>
            <p:cNvSpPr/>
            <p:nvPr/>
          </p:nvSpPr>
          <p:spPr>
            <a:xfrm rot="-5400000">
              <a:off x="89183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9"/>
            <p:cNvSpPr/>
            <p:nvPr/>
          </p:nvSpPr>
          <p:spPr>
            <a:xfrm rot="-5400000">
              <a:off x="8885500" y="2639774"/>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9"/>
            <p:cNvSpPr/>
            <p:nvPr/>
          </p:nvSpPr>
          <p:spPr>
            <a:xfrm rot="-5400000">
              <a:off x="8194656" y="1662770"/>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9"/>
            <p:cNvSpPr/>
            <p:nvPr/>
          </p:nvSpPr>
          <p:spPr>
            <a:xfrm rot="-5400000">
              <a:off x="8170183" y="1919812"/>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9"/>
            <p:cNvSpPr/>
            <p:nvPr/>
          </p:nvSpPr>
          <p:spPr>
            <a:xfrm rot="-5400000">
              <a:off x="87039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9"/>
            <p:cNvSpPr/>
            <p:nvPr/>
          </p:nvSpPr>
          <p:spPr>
            <a:xfrm rot="-5400000">
              <a:off x="84363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9"/>
            <p:cNvSpPr/>
            <p:nvPr/>
          </p:nvSpPr>
          <p:spPr>
            <a:xfrm rot="-5400000">
              <a:off x="88660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9"/>
            <p:cNvSpPr/>
            <p:nvPr/>
          </p:nvSpPr>
          <p:spPr>
            <a:xfrm rot="-5400000">
              <a:off x="8956805" y="2664813"/>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9"/>
            <p:cNvSpPr/>
            <p:nvPr/>
          </p:nvSpPr>
          <p:spPr>
            <a:xfrm rot="-5400000">
              <a:off x="86076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9"/>
            <p:cNvSpPr/>
            <p:nvPr/>
          </p:nvSpPr>
          <p:spPr>
            <a:xfrm rot="-5400000">
              <a:off x="84132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9"/>
            <p:cNvSpPr/>
            <p:nvPr/>
          </p:nvSpPr>
          <p:spPr>
            <a:xfrm rot="-5400000">
              <a:off x="85266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9"/>
            <p:cNvSpPr/>
            <p:nvPr/>
          </p:nvSpPr>
          <p:spPr>
            <a:xfrm rot="-5400000">
              <a:off x="8758191"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9"/>
            <p:cNvSpPr/>
            <p:nvPr/>
          </p:nvSpPr>
          <p:spPr>
            <a:xfrm rot="-5400000">
              <a:off x="87063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9"/>
            <p:cNvSpPr/>
            <p:nvPr/>
          </p:nvSpPr>
          <p:spPr>
            <a:xfrm rot="-5400000">
              <a:off x="84363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9"/>
            <p:cNvSpPr/>
            <p:nvPr/>
          </p:nvSpPr>
          <p:spPr>
            <a:xfrm rot="-5400000">
              <a:off x="8885552" y="3924268"/>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9"/>
            <p:cNvSpPr/>
            <p:nvPr/>
          </p:nvSpPr>
          <p:spPr>
            <a:xfrm rot="-5400000">
              <a:off x="8957268" y="4046065"/>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9"/>
            <p:cNvSpPr/>
            <p:nvPr/>
          </p:nvSpPr>
          <p:spPr>
            <a:xfrm rot="-5400000">
              <a:off x="8170183" y="3517302"/>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9"/>
            <p:cNvSpPr/>
            <p:nvPr/>
          </p:nvSpPr>
          <p:spPr>
            <a:xfrm rot="-5400000">
              <a:off x="90206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9"/>
            <p:cNvSpPr/>
            <p:nvPr/>
          </p:nvSpPr>
          <p:spPr>
            <a:xfrm rot="-5400000">
              <a:off x="84534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9"/>
            <p:cNvSpPr/>
            <p:nvPr/>
          </p:nvSpPr>
          <p:spPr>
            <a:xfrm rot="-5400000">
              <a:off x="85169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9"/>
            <p:cNvSpPr/>
            <p:nvPr/>
          </p:nvSpPr>
          <p:spPr>
            <a:xfrm rot="-5400000">
              <a:off x="8401203" y="1911876"/>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9"/>
            <p:cNvSpPr/>
            <p:nvPr/>
          </p:nvSpPr>
          <p:spPr>
            <a:xfrm rot="-5400000">
              <a:off x="82183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9"/>
            <p:cNvSpPr/>
            <p:nvPr/>
          </p:nvSpPr>
          <p:spPr>
            <a:xfrm rot="-5400000">
              <a:off x="8088626"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9"/>
            <p:cNvSpPr/>
            <p:nvPr/>
          </p:nvSpPr>
          <p:spPr>
            <a:xfrm rot="-5400000">
              <a:off x="8694254"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9"/>
            <p:cNvSpPr/>
            <p:nvPr/>
          </p:nvSpPr>
          <p:spPr>
            <a:xfrm rot="-5400000">
              <a:off x="82178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9"/>
            <p:cNvSpPr/>
            <p:nvPr/>
          </p:nvSpPr>
          <p:spPr>
            <a:xfrm rot="-5400000">
              <a:off x="8395587"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9"/>
            <p:cNvSpPr/>
            <p:nvPr/>
          </p:nvSpPr>
          <p:spPr>
            <a:xfrm rot="-5400000">
              <a:off x="8765612" y="2060514"/>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9"/>
            <p:cNvSpPr/>
            <p:nvPr/>
          </p:nvSpPr>
          <p:spPr>
            <a:xfrm rot="-5400000">
              <a:off x="83762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 name="Google Shape;428;p9"/>
            <p:cNvGrpSpPr/>
            <p:nvPr/>
          </p:nvGrpSpPr>
          <p:grpSpPr>
            <a:xfrm>
              <a:off x="7395926" y="4345146"/>
              <a:ext cx="1682787" cy="798387"/>
              <a:chOff x="7395926" y="4345146"/>
              <a:chExt cx="1682787" cy="798387"/>
            </a:xfrm>
          </p:grpSpPr>
          <p:sp>
            <p:nvSpPr>
              <p:cNvPr id="429" name="Google Shape;429;p9"/>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9"/>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9"/>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9"/>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9"/>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9"/>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9"/>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9"/>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 name="Google Shape;437;p9"/>
            <p:cNvSpPr/>
            <p:nvPr/>
          </p:nvSpPr>
          <p:spPr>
            <a:xfrm rot="-5400000">
              <a:off x="8461329"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9"/>
            <p:cNvSpPr/>
            <p:nvPr/>
          </p:nvSpPr>
          <p:spPr>
            <a:xfrm rot="-5400000">
              <a:off x="8515117" y="748149"/>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9"/>
            <p:cNvSpPr/>
            <p:nvPr/>
          </p:nvSpPr>
          <p:spPr>
            <a:xfrm rot="-5400000">
              <a:off x="8453498" y="74866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9"/>
            <p:cNvSpPr/>
            <p:nvPr/>
          </p:nvSpPr>
          <p:spPr>
            <a:xfrm rot="-5400000">
              <a:off x="8426141" y="925952"/>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9"/>
            <p:cNvSpPr/>
            <p:nvPr/>
          </p:nvSpPr>
          <p:spPr>
            <a:xfrm rot="-5400000">
              <a:off x="8918369" y="13255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9"/>
            <p:cNvSpPr/>
            <p:nvPr/>
          </p:nvSpPr>
          <p:spPr>
            <a:xfrm rot="-5400000">
              <a:off x="8885500" y="849076"/>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9"/>
            <p:cNvSpPr/>
            <p:nvPr/>
          </p:nvSpPr>
          <p:spPr>
            <a:xfrm rot="-5400000">
              <a:off x="8170183" y="12911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9"/>
            <p:cNvSpPr/>
            <p:nvPr/>
          </p:nvSpPr>
          <p:spPr>
            <a:xfrm rot="-5400000">
              <a:off x="8703990" y="806469"/>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9"/>
            <p:cNvSpPr/>
            <p:nvPr/>
          </p:nvSpPr>
          <p:spPr>
            <a:xfrm rot="-5400000">
              <a:off x="8436342" y="580549"/>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rot="-5400000">
              <a:off x="8866076" y="13195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rot="-5400000">
              <a:off x="8956805" y="874115"/>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rot="-5400000">
              <a:off x="8607699" y="12074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rot="-5400000">
              <a:off x="8526606" y="11764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rot="-5400000">
              <a:off x="8217843" y="412951"/>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9"/>
            <p:cNvSpPr/>
            <p:nvPr/>
          </p:nvSpPr>
          <p:spPr>
            <a:xfrm rot="-5400000">
              <a:off x="8376217" y="92600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9"/>
            <p:cNvGrpSpPr/>
            <p:nvPr/>
          </p:nvGrpSpPr>
          <p:grpSpPr>
            <a:xfrm>
              <a:off x="7395926" y="300"/>
              <a:ext cx="1682787" cy="798386"/>
              <a:chOff x="7395926" y="300"/>
              <a:chExt cx="1682787" cy="798386"/>
            </a:xfrm>
          </p:grpSpPr>
          <p:sp>
            <p:nvSpPr>
              <p:cNvPr id="453" name="Google Shape;453;p9"/>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9"/>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 name="Google Shape;461;p9"/>
          <p:cNvGrpSpPr/>
          <p:nvPr/>
        </p:nvGrpSpPr>
        <p:grpSpPr>
          <a:xfrm>
            <a:off x="8423996" y="198770"/>
            <a:ext cx="538348" cy="4748579"/>
            <a:chOff x="8423996" y="198770"/>
            <a:chExt cx="538348" cy="4748579"/>
          </a:xfrm>
        </p:grpSpPr>
        <p:grpSp>
          <p:nvGrpSpPr>
            <p:cNvPr id="462" name="Google Shape;462;p9"/>
            <p:cNvGrpSpPr/>
            <p:nvPr/>
          </p:nvGrpSpPr>
          <p:grpSpPr>
            <a:xfrm>
              <a:off x="8829433" y="1577070"/>
              <a:ext cx="132911" cy="199379"/>
              <a:chOff x="2778349" y="5640986"/>
              <a:chExt cx="508847" cy="763610"/>
            </a:xfrm>
          </p:grpSpPr>
          <p:sp>
            <p:nvSpPr>
              <p:cNvPr id="463" name="Google Shape;463;p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9"/>
            <p:cNvGrpSpPr/>
            <p:nvPr/>
          </p:nvGrpSpPr>
          <p:grpSpPr>
            <a:xfrm>
              <a:off x="8423996" y="198770"/>
              <a:ext cx="132911" cy="199379"/>
              <a:chOff x="2778349" y="5640986"/>
              <a:chExt cx="508847" cy="763610"/>
            </a:xfrm>
          </p:grpSpPr>
          <p:sp>
            <p:nvSpPr>
              <p:cNvPr id="466" name="Google Shape;466;p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9"/>
            <p:cNvGrpSpPr/>
            <p:nvPr/>
          </p:nvGrpSpPr>
          <p:grpSpPr>
            <a:xfrm>
              <a:off x="8492621" y="4747970"/>
              <a:ext cx="132911" cy="199379"/>
              <a:chOff x="2778349" y="5640986"/>
              <a:chExt cx="508847" cy="763610"/>
            </a:xfrm>
          </p:grpSpPr>
          <p:sp>
            <p:nvSpPr>
              <p:cNvPr id="469" name="Google Shape;469;p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1" name="Shape 471"/>
        <p:cNvGrpSpPr/>
        <p:nvPr/>
      </p:nvGrpSpPr>
      <p:grpSpPr>
        <a:xfrm>
          <a:off x="0" y="0"/>
          <a:ext cx="0" cy="0"/>
          <a:chOff x="0" y="0"/>
          <a:chExt cx="0" cy="0"/>
        </a:xfrm>
      </p:grpSpPr>
      <p:sp>
        <p:nvSpPr>
          <p:cNvPr id="472" name="Google Shape;472;p10"/>
          <p:cNvSpPr/>
          <p:nvPr>
            <p:ph idx="2" type="pic"/>
          </p:nvPr>
        </p:nvSpPr>
        <p:spPr>
          <a:xfrm>
            <a:off x="-7350" y="0"/>
            <a:ext cx="9144000" cy="5143500"/>
          </a:xfrm>
          <a:prstGeom prst="rect">
            <a:avLst/>
          </a:prstGeom>
          <a:noFill/>
          <a:ln>
            <a:noFill/>
          </a:ln>
        </p:spPr>
      </p:sp>
      <p:sp>
        <p:nvSpPr>
          <p:cNvPr id="473" name="Google Shape;473;p10"/>
          <p:cNvSpPr txBox="1"/>
          <p:nvPr>
            <p:ph idx="1" type="body"/>
          </p:nvPr>
        </p:nvSpPr>
        <p:spPr>
          <a:xfrm>
            <a:off x="720000" y="3998750"/>
            <a:ext cx="7704000" cy="605100"/>
          </a:xfrm>
          <a:prstGeom prst="rect">
            <a:avLst/>
          </a:prstGeom>
          <a:solidFill>
            <a:schemeClr val="lt1"/>
          </a:solid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200"/>
              <a:buFont typeface="Aldrich"/>
              <a:buNone/>
              <a:defRPr sz="4000">
                <a:solidFill>
                  <a:schemeClr val="dk1"/>
                </a:solidFill>
                <a:latin typeface="Aldrich"/>
                <a:ea typeface="Aldrich"/>
                <a:cs typeface="Aldrich"/>
                <a:sym typeface="Aldrich"/>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3.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slideLayout" Target="../slideLayouts/slideLayout21.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600" y="445025"/>
            <a:ext cx="77028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1pPr>
            <a:lvl2pPr lvl="1">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2pPr>
            <a:lvl3pPr lvl="2">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3pPr>
            <a:lvl4pPr lvl="3">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4pPr>
            <a:lvl5pPr lvl="4">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5pPr>
            <a:lvl6pPr lvl="5">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6pPr>
            <a:lvl7pPr lvl="6">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7pPr>
            <a:lvl8pPr lvl="7">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8pPr>
            <a:lvl9pPr lvl="8">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9pPr>
          </a:lstStyle>
          <a:p/>
        </p:txBody>
      </p:sp>
      <p:sp>
        <p:nvSpPr>
          <p:cNvPr id="7" name="Google Shape;7;p1"/>
          <p:cNvSpPr txBox="1"/>
          <p:nvPr>
            <p:ph idx="1" type="body"/>
          </p:nvPr>
        </p:nvSpPr>
        <p:spPr>
          <a:xfrm>
            <a:off x="720600" y="1152475"/>
            <a:ext cx="7702800" cy="34515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1pPr>
            <a:lvl2pPr indent="-304800" lvl="1" marL="9144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2pPr>
            <a:lvl3pPr indent="-304800" lvl="2" marL="13716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3pPr>
            <a:lvl4pPr indent="-304800" lvl="3" marL="1828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4pPr>
            <a:lvl5pPr indent="-304800" lvl="4" marL="22860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5pPr>
            <a:lvl6pPr indent="-304800" lvl="5" marL="27432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6pPr>
            <a:lvl7pPr indent="-304800" lvl="6" marL="32004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7pPr>
            <a:lvl8pPr indent="-304800" lvl="7" marL="36576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8pPr>
            <a:lvl9pPr indent="-304800" lvl="8" marL="411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207" name="Shape 1207"/>
        <p:cNvGrpSpPr/>
        <p:nvPr/>
      </p:nvGrpSpPr>
      <p:grpSpPr>
        <a:xfrm>
          <a:off x="0" y="0"/>
          <a:ext cx="0" cy="0"/>
          <a:chOff x="0" y="0"/>
          <a:chExt cx="0" cy="0"/>
        </a:xfrm>
      </p:grpSpPr>
      <p:sp>
        <p:nvSpPr>
          <p:cNvPr id="1208" name="Google Shape;1208;p2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209" name="Google Shape;1209;p2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nfg8ZQhWEIXaK0sh3-trWA73IfMtU-bt4m3JG3Sk7ew/copy#gid=2039310782" TargetMode="External"/><Relationship Id="rId5"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1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1.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1.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15.jpg"/></Relationships>
</file>

<file path=ppt/slides/_rels/slide21.xml.rels><?xml version="1.0" encoding="UTF-8" standalone="yes"?><Relationships xmlns="http://schemas.openxmlformats.org/package/2006/relationships"><Relationship Id="rId10" Type="http://schemas.openxmlformats.org/officeDocument/2006/relationships/hyperlink" Target="https://www.freepik.com/free-photo/customer-relationship-management-concept_36028794.htm/?utm_source=slidesgo_template&amp;utm_medium=referral-link&amp;utm_campaign=sg_resources&amp;utm_content=freepik" TargetMode="External"/><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hyperlink" Target="https://www.freepik.com/free-photo/html-css-collage-concept-with-person_36295467.htm/?utm_source=slidesgo_template&amp;utm_medium=referral-link&amp;utm_campaign=sg_resources&amp;utm_content=freepik" TargetMode="External"/><Relationship Id="rId4" Type="http://schemas.openxmlformats.org/officeDocument/2006/relationships/hyperlink" Target="https://www.freepik.com/free-photo/person-working-html-computer_36190665.htm/?utm_source=slidesgo_template&amp;utm_medium=referral-link&amp;utm_campaign=sg_resources&amp;utm_content=freepik" TargetMode="External"/><Relationship Id="rId9" Type="http://schemas.openxmlformats.org/officeDocument/2006/relationships/hyperlink" Target="https://www.freepik.com/free-photo/customer-relationship-management-concept_36028794.htm/?utm_source=slidesgo_template&amp;utm_medium=referral-link&amp;utm_campaign=sg_resources&amp;utm_content=freepik" TargetMode="External"/><Relationship Id="rId5" Type="http://schemas.openxmlformats.org/officeDocument/2006/relationships/hyperlink" Target="https://www.freepik.com/free-photo/facial-recognition-collage-concept_36295548.htm/?utm_source=slidesgo_template&amp;utm_medium=referral-link&amp;utm_campaign=sg_resources&amp;utm_content=freepik" TargetMode="External"/><Relationship Id="rId6" Type="http://schemas.openxmlformats.org/officeDocument/2006/relationships/hyperlink" Target="https://www.freepik.com/free-photo/programming-background-collage_34089153.htm/?utm_source=slidesgo_template&amp;utm_medium=referral-link&amp;utm_campaign=sg_resources&amp;utm_content=freepik" TargetMode="External"/><Relationship Id="rId7" Type="http://schemas.openxmlformats.org/officeDocument/2006/relationships/hyperlink" Target="https://www.freepik.com/free-photo/programming-background-with-html_36238376.htm/?utm_source=slidesgo_template&amp;utm_medium=referral-link&amp;utm_campaign=sg_resources&amp;utm_content=freepik" TargetMode="External"/><Relationship Id="rId8" Type="http://schemas.openxmlformats.org/officeDocument/2006/relationships/hyperlink" Target="https://www.freepik.com/free-photo/programming-background-concept_38169916.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1" Type="http://schemas.openxmlformats.org/officeDocument/2006/relationships/hyperlink" Target="https://www.freepik.com/free-vector/gradient-login-logout-buttons-collection-design_34643717.htm/?utm_source=slidesgo_template&amp;utm_medium=referral-link&amp;utm_campaign=sg_resources&amp;utm_content=freepik" TargetMode="External"/><Relationship Id="rId10" Type="http://schemas.openxmlformats.org/officeDocument/2006/relationships/hyperlink" Target="https://www.freepik.com/free-photo/medium-shot-man-working-laptop_40728381.htm/?utm_source=slidesgo_template&amp;utm_medium=referral-link&amp;utm_campaign=sg_resources&amp;utm_content=freepik" TargetMode="External"/><Relationship Id="rId12" Type="http://schemas.openxmlformats.org/officeDocument/2006/relationships/hyperlink" Target="https://www.freepik.com/free-vector/cyber-security-landing-page_13765997.htm/?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reepik.com/free-photo/woman-with-crossed-arms_953717.htm/?utm_source=slidesgo_template&amp;utm_medium=referral-link&amp;utm_campaign=sg_resources&amp;utm_content=freepik" TargetMode="External"/><Relationship Id="rId4" Type="http://schemas.openxmlformats.org/officeDocument/2006/relationships/hyperlink" Target="https://www.freepik.com/free-photo/facial-recognition-collage-concept_36295557.htm/?utm_source=slidesgo_template&amp;utm_medium=referral-link&amp;utm_campaign=sg_resources&amp;utm_content=freepik" TargetMode="External"/><Relationship Id="rId9" Type="http://schemas.openxmlformats.org/officeDocument/2006/relationships/hyperlink" Target="https://www.freepik.com/free-photo/html-system-website-concept_41740245.htm/?utm_source=slidesgo_template&amp;utm_medium=referral-link&amp;utm_campaign=sg_resources&amp;utm_content=freepik" TargetMode="External"/><Relationship Id="rId5" Type="http://schemas.openxmlformats.org/officeDocument/2006/relationships/hyperlink" Target="https://www.freepik.com/free-photo/programming-background-with-person-working-with-codes-computer_38669445.htm/?utm_source=slidesgo_template&amp;utm_medium=referral-link&amp;utm_campaign=sg_resources&amp;utm_content=freepik" TargetMode="External"/><Relationship Id="rId6"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 Id="rId7" Type="http://schemas.openxmlformats.org/officeDocument/2006/relationships/hyperlink" Target="https://www.freepik.com/free-photo/standard-quality-control-collage-concept_30589263.htm/?utm_source=slidesgo_template&amp;utm_medium=referral-link&amp;utm_campaign=sg_resources&amp;utm_content=freepik" TargetMode="External"/><Relationship Id="rId8" Type="http://schemas.openxmlformats.org/officeDocument/2006/relationships/hyperlink" Target="https://www.freepik.com/free-photo/programming-background-with-person-working-with-codes-computer_38669439.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hyperlink" Target="https://fonts.google.com/specimen/Aldrich" TargetMode="External"/><Relationship Id="rId4" Type="http://schemas.openxmlformats.org/officeDocument/2006/relationships/hyperlink" Target="https://fonts.google.com/specimen/Saira"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11.png"/><Relationship Id="rId14" Type="http://schemas.openxmlformats.org/officeDocument/2006/relationships/image" Target="../media/image7.png"/><Relationship Id="rId17" Type="http://schemas.openxmlformats.org/officeDocument/2006/relationships/image" Target="../media/image3.png"/><Relationship Id="rId16" Type="http://schemas.openxmlformats.org/officeDocument/2006/relationships/image" Target="../media/image5.png"/><Relationship Id="rId5"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6" name="Shape 1216"/>
        <p:cNvGrpSpPr/>
        <p:nvPr/>
      </p:nvGrpSpPr>
      <p:grpSpPr>
        <a:xfrm>
          <a:off x="0" y="0"/>
          <a:ext cx="0" cy="0"/>
          <a:chOff x="0" y="0"/>
          <a:chExt cx="0" cy="0"/>
        </a:xfrm>
      </p:grpSpPr>
      <p:grpSp>
        <p:nvGrpSpPr>
          <p:cNvPr id="1217" name="Google Shape;1217;p24"/>
          <p:cNvGrpSpPr/>
          <p:nvPr/>
        </p:nvGrpSpPr>
        <p:grpSpPr>
          <a:xfrm>
            <a:off x="7461226" y="301"/>
            <a:ext cx="1682777" cy="5143232"/>
            <a:chOff x="7461226" y="301"/>
            <a:chExt cx="1682777" cy="5143232"/>
          </a:xfrm>
        </p:grpSpPr>
        <p:grpSp>
          <p:nvGrpSpPr>
            <p:cNvPr id="1218" name="Google Shape;1218;p24"/>
            <p:cNvGrpSpPr/>
            <p:nvPr/>
          </p:nvGrpSpPr>
          <p:grpSpPr>
            <a:xfrm rot="-5400000">
              <a:off x="5730999" y="1730529"/>
              <a:ext cx="5143232" cy="1682777"/>
              <a:chOff x="713356" y="2640614"/>
              <a:chExt cx="6188463" cy="2024758"/>
            </a:xfrm>
          </p:grpSpPr>
          <p:sp>
            <p:nvSpPr>
              <p:cNvPr id="1219" name="Google Shape;1219;p24"/>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4"/>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4"/>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4"/>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4"/>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4"/>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4"/>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4"/>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4"/>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4"/>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4"/>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4"/>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4"/>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4"/>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4"/>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4"/>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4"/>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4"/>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4"/>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4"/>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4"/>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4"/>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4"/>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4"/>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4"/>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4"/>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4"/>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4"/>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4"/>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4"/>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4"/>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4"/>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4"/>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4"/>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4"/>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4"/>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4"/>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4"/>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4"/>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4"/>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4"/>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4"/>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4"/>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4"/>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4"/>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4"/>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4"/>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4"/>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4"/>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4"/>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4"/>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4"/>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4"/>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4"/>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4"/>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4"/>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4"/>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4"/>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4"/>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4"/>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24"/>
            <p:cNvGrpSpPr/>
            <p:nvPr/>
          </p:nvGrpSpPr>
          <p:grpSpPr>
            <a:xfrm>
              <a:off x="7512277" y="198770"/>
              <a:ext cx="1333992" cy="4753836"/>
              <a:chOff x="7512277" y="198770"/>
              <a:chExt cx="1333992" cy="4753836"/>
            </a:xfrm>
          </p:grpSpPr>
          <p:grpSp>
            <p:nvGrpSpPr>
              <p:cNvPr id="1280" name="Google Shape;1280;p24"/>
              <p:cNvGrpSpPr/>
              <p:nvPr/>
            </p:nvGrpSpPr>
            <p:grpSpPr>
              <a:xfrm>
                <a:off x="8713358" y="1337670"/>
                <a:ext cx="132911" cy="199379"/>
                <a:chOff x="2778349" y="5640986"/>
                <a:chExt cx="508847" cy="763610"/>
              </a:xfrm>
            </p:grpSpPr>
            <p:sp>
              <p:nvSpPr>
                <p:cNvPr id="1281" name="Google Shape;1281;p2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24"/>
              <p:cNvGrpSpPr/>
              <p:nvPr/>
            </p:nvGrpSpPr>
            <p:grpSpPr>
              <a:xfrm>
                <a:off x="7512277" y="4676943"/>
                <a:ext cx="183745" cy="275663"/>
                <a:chOff x="2778349" y="5640986"/>
                <a:chExt cx="508847" cy="763610"/>
              </a:xfrm>
            </p:grpSpPr>
            <p:sp>
              <p:nvSpPr>
                <p:cNvPr id="1284" name="Google Shape;1284;p2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24"/>
              <p:cNvGrpSpPr/>
              <p:nvPr/>
            </p:nvGrpSpPr>
            <p:grpSpPr>
              <a:xfrm>
                <a:off x="7518171" y="198770"/>
                <a:ext cx="132911" cy="199379"/>
                <a:chOff x="2778349" y="5640986"/>
                <a:chExt cx="508847" cy="763610"/>
              </a:xfrm>
            </p:grpSpPr>
            <p:sp>
              <p:nvSpPr>
                <p:cNvPr id="1287" name="Google Shape;1287;p2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289" name="Google Shape;1289;p24"/>
          <p:cNvSpPr txBox="1"/>
          <p:nvPr>
            <p:ph type="ctrTitle"/>
          </p:nvPr>
        </p:nvSpPr>
        <p:spPr>
          <a:xfrm>
            <a:off x="713350" y="1119669"/>
            <a:ext cx="3697200" cy="237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Digital Security Consulting</a:t>
            </a:r>
            <a:endParaRPr>
              <a:solidFill>
                <a:schemeClr val="accent1"/>
              </a:solidFill>
            </a:endParaRPr>
          </a:p>
        </p:txBody>
      </p:sp>
      <p:sp>
        <p:nvSpPr>
          <p:cNvPr id="1290" name="Google Shape;1290;p24"/>
          <p:cNvSpPr txBox="1"/>
          <p:nvPr>
            <p:ph idx="1" type="subTitle"/>
          </p:nvPr>
        </p:nvSpPr>
        <p:spPr>
          <a:xfrm>
            <a:off x="713350" y="3565519"/>
            <a:ext cx="36972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pic>
        <p:nvPicPr>
          <p:cNvPr id="1291" name="Google Shape;1291;p24"/>
          <p:cNvPicPr preferRelativeResize="0"/>
          <p:nvPr>
            <p:ph idx="2" type="pic"/>
          </p:nvPr>
        </p:nvPicPr>
        <p:blipFill rotWithShape="1">
          <a:blip r:embed="rId3">
            <a:alphaModFix/>
          </a:blip>
          <a:srcRect b="0" l="6053" r="24918" t="0"/>
          <a:stretch/>
        </p:blipFill>
        <p:spPr>
          <a:xfrm>
            <a:off x="4691783" y="844730"/>
            <a:ext cx="3556426" cy="3417051"/>
          </a:xfrm>
          <a:prstGeom prst="rect">
            <a:avLst/>
          </a:prstGeom>
        </p:spPr>
      </p:pic>
      <p:grpSp>
        <p:nvGrpSpPr>
          <p:cNvPr id="1292" name="Google Shape;1292;p24"/>
          <p:cNvGrpSpPr/>
          <p:nvPr/>
        </p:nvGrpSpPr>
        <p:grpSpPr>
          <a:xfrm>
            <a:off x="6515177" y="1066643"/>
            <a:ext cx="183745" cy="275663"/>
            <a:chOff x="2778349" y="5640986"/>
            <a:chExt cx="508847" cy="763610"/>
          </a:xfrm>
        </p:grpSpPr>
        <p:sp>
          <p:nvSpPr>
            <p:cNvPr id="1293" name="Google Shape;1293;p2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5" name="Shape 1465"/>
        <p:cNvGrpSpPr/>
        <p:nvPr/>
      </p:nvGrpSpPr>
      <p:grpSpPr>
        <a:xfrm>
          <a:off x="0" y="0"/>
          <a:ext cx="0" cy="0"/>
          <a:chOff x="0" y="0"/>
          <a:chExt cx="0" cy="0"/>
        </a:xfrm>
      </p:grpSpPr>
      <p:sp>
        <p:nvSpPr>
          <p:cNvPr id="1466" name="Google Shape;146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Strong business plan</a:t>
            </a:r>
            <a:endParaRPr/>
          </a:p>
        </p:txBody>
      </p:sp>
      <p:sp>
        <p:nvSpPr>
          <p:cNvPr id="1467" name="Google Shape;1467;p33"/>
          <p:cNvSpPr/>
          <p:nvPr/>
        </p:nvSpPr>
        <p:spPr>
          <a:xfrm>
            <a:off x="3085539" y="1365720"/>
            <a:ext cx="2972700" cy="2972700"/>
          </a:xfrm>
          <a:prstGeom prst="ellipse">
            <a:avLst/>
          </a:prstGeom>
          <a:noFill/>
          <a:ln cap="flat" cmpd="sng" w="9525">
            <a:solidFill>
              <a:schemeClr val="dk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2060"/>
              </a:buClr>
              <a:buSzPts val="4000"/>
              <a:buFont typeface="Arial"/>
              <a:buNone/>
            </a:pPr>
            <a:r>
              <a:rPr b="1" lang="en" sz="3000">
                <a:solidFill>
                  <a:schemeClr val="dk1"/>
                </a:solidFill>
                <a:latin typeface="Aldrich"/>
                <a:ea typeface="Aldrich"/>
                <a:cs typeface="Aldrich"/>
                <a:sym typeface="Aldrich"/>
              </a:rPr>
              <a:t>Pestle</a:t>
            </a:r>
            <a:endParaRPr b="1" sz="3000">
              <a:solidFill>
                <a:schemeClr val="dk1"/>
              </a:solidFill>
              <a:latin typeface="Aldrich"/>
              <a:ea typeface="Aldrich"/>
              <a:cs typeface="Aldrich"/>
              <a:sym typeface="Aldrich"/>
            </a:endParaRPr>
          </a:p>
        </p:txBody>
      </p:sp>
      <p:sp>
        <p:nvSpPr>
          <p:cNvPr id="1468" name="Google Shape;1468;p33"/>
          <p:cNvSpPr/>
          <p:nvPr/>
        </p:nvSpPr>
        <p:spPr>
          <a:xfrm>
            <a:off x="3391152" y="3816202"/>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S</a:t>
            </a:r>
            <a:endParaRPr b="1" sz="2500">
              <a:solidFill>
                <a:schemeClr val="lt1"/>
              </a:solidFill>
              <a:latin typeface="Aldrich"/>
              <a:ea typeface="Aldrich"/>
              <a:cs typeface="Aldrich"/>
              <a:sym typeface="Aldrich"/>
            </a:endParaRPr>
          </a:p>
        </p:txBody>
      </p:sp>
      <p:sp>
        <p:nvSpPr>
          <p:cNvPr id="1469" name="Google Shape;1469;p33"/>
          <p:cNvSpPr/>
          <p:nvPr/>
        </p:nvSpPr>
        <p:spPr>
          <a:xfrm>
            <a:off x="2803760" y="2558481"/>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E</a:t>
            </a:r>
            <a:endParaRPr b="1" sz="2500">
              <a:solidFill>
                <a:schemeClr val="lt1"/>
              </a:solidFill>
              <a:latin typeface="Aldrich"/>
              <a:ea typeface="Aldrich"/>
              <a:cs typeface="Aldrich"/>
              <a:sym typeface="Aldrich"/>
            </a:endParaRPr>
          </a:p>
        </p:txBody>
      </p:sp>
      <p:sp>
        <p:nvSpPr>
          <p:cNvPr id="1470" name="Google Shape;1470;p33"/>
          <p:cNvSpPr/>
          <p:nvPr/>
        </p:nvSpPr>
        <p:spPr>
          <a:xfrm>
            <a:off x="5752842" y="2558481"/>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L</a:t>
            </a:r>
            <a:endParaRPr b="1" sz="2500">
              <a:solidFill>
                <a:schemeClr val="lt1"/>
              </a:solidFill>
              <a:latin typeface="Aldrich"/>
              <a:ea typeface="Aldrich"/>
              <a:cs typeface="Aldrich"/>
              <a:sym typeface="Aldrich"/>
            </a:endParaRPr>
          </a:p>
        </p:txBody>
      </p:sp>
      <p:sp>
        <p:nvSpPr>
          <p:cNvPr id="1471" name="Google Shape;1471;p33"/>
          <p:cNvSpPr/>
          <p:nvPr/>
        </p:nvSpPr>
        <p:spPr>
          <a:xfrm>
            <a:off x="3391152" y="1395432"/>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P</a:t>
            </a:r>
            <a:endParaRPr b="1" sz="2500">
              <a:solidFill>
                <a:schemeClr val="lt1"/>
              </a:solidFill>
              <a:latin typeface="Aldrich"/>
              <a:ea typeface="Aldrich"/>
              <a:cs typeface="Aldrich"/>
              <a:sym typeface="Aldrich"/>
            </a:endParaRPr>
          </a:p>
        </p:txBody>
      </p:sp>
      <p:sp>
        <p:nvSpPr>
          <p:cNvPr id="1472" name="Google Shape;1472;p33"/>
          <p:cNvSpPr/>
          <p:nvPr/>
        </p:nvSpPr>
        <p:spPr>
          <a:xfrm>
            <a:off x="5165450" y="3816202"/>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E</a:t>
            </a:r>
            <a:endParaRPr b="1" sz="2500">
              <a:solidFill>
                <a:schemeClr val="lt1"/>
              </a:solidFill>
              <a:latin typeface="Aldrich"/>
              <a:ea typeface="Aldrich"/>
              <a:cs typeface="Aldrich"/>
              <a:sym typeface="Aldrich"/>
            </a:endParaRPr>
          </a:p>
        </p:txBody>
      </p:sp>
      <p:sp>
        <p:nvSpPr>
          <p:cNvPr id="1473" name="Google Shape;1473;p33"/>
          <p:cNvSpPr/>
          <p:nvPr/>
        </p:nvSpPr>
        <p:spPr>
          <a:xfrm>
            <a:off x="5165450" y="1395432"/>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T</a:t>
            </a:r>
            <a:endParaRPr b="1" sz="2500">
              <a:solidFill>
                <a:schemeClr val="lt1"/>
              </a:solidFill>
              <a:latin typeface="Aldrich"/>
              <a:ea typeface="Aldrich"/>
              <a:cs typeface="Aldrich"/>
              <a:sym typeface="Aldrich"/>
            </a:endParaRPr>
          </a:p>
        </p:txBody>
      </p:sp>
      <p:sp>
        <p:nvSpPr>
          <p:cNvPr id="1474" name="Google Shape;1474;p33"/>
          <p:cNvSpPr/>
          <p:nvPr/>
        </p:nvSpPr>
        <p:spPr>
          <a:xfrm>
            <a:off x="719800" y="1247800"/>
            <a:ext cx="1942500" cy="3969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Political</a:t>
            </a:r>
            <a:endParaRPr b="1" sz="1800">
              <a:solidFill>
                <a:schemeClr val="dk1"/>
              </a:solidFill>
              <a:latin typeface="Aldrich"/>
              <a:ea typeface="Aldrich"/>
              <a:cs typeface="Aldrich"/>
              <a:sym typeface="Aldrich"/>
            </a:endParaRPr>
          </a:p>
        </p:txBody>
      </p:sp>
      <p:sp>
        <p:nvSpPr>
          <p:cNvPr id="1475" name="Google Shape;1475;p33"/>
          <p:cNvSpPr/>
          <p:nvPr/>
        </p:nvSpPr>
        <p:spPr>
          <a:xfrm>
            <a:off x="719800" y="2462549"/>
            <a:ext cx="1942500" cy="391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Economical</a:t>
            </a:r>
            <a:endParaRPr b="1" sz="1800">
              <a:solidFill>
                <a:schemeClr val="dk1"/>
              </a:solidFill>
              <a:latin typeface="Aldrich"/>
              <a:ea typeface="Aldrich"/>
              <a:cs typeface="Aldrich"/>
              <a:sym typeface="Aldrich"/>
            </a:endParaRPr>
          </a:p>
        </p:txBody>
      </p:sp>
      <p:sp>
        <p:nvSpPr>
          <p:cNvPr id="1476" name="Google Shape;1476;p33"/>
          <p:cNvSpPr/>
          <p:nvPr/>
        </p:nvSpPr>
        <p:spPr>
          <a:xfrm>
            <a:off x="719800" y="3691899"/>
            <a:ext cx="1942500" cy="391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Social</a:t>
            </a:r>
            <a:endParaRPr b="1" sz="1800">
              <a:solidFill>
                <a:schemeClr val="dk1"/>
              </a:solidFill>
              <a:latin typeface="Aldrich"/>
              <a:ea typeface="Aldrich"/>
              <a:cs typeface="Aldrich"/>
              <a:sym typeface="Aldrich"/>
            </a:endParaRPr>
          </a:p>
        </p:txBody>
      </p:sp>
      <p:sp>
        <p:nvSpPr>
          <p:cNvPr id="1477" name="Google Shape;1477;p33"/>
          <p:cNvSpPr/>
          <p:nvPr/>
        </p:nvSpPr>
        <p:spPr>
          <a:xfrm>
            <a:off x="6481500" y="1247800"/>
            <a:ext cx="1942500" cy="3969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Technological</a:t>
            </a:r>
            <a:endParaRPr b="1" sz="1800">
              <a:solidFill>
                <a:schemeClr val="dk1"/>
              </a:solidFill>
              <a:latin typeface="Aldrich"/>
              <a:ea typeface="Aldrich"/>
              <a:cs typeface="Aldrich"/>
              <a:sym typeface="Aldrich"/>
            </a:endParaRPr>
          </a:p>
        </p:txBody>
      </p:sp>
      <p:sp>
        <p:nvSpPr>
          <p:cNvPr id="1478" name="Google Shape;1478;p33"/>
          <p:cNvSpPr/>
          <p:nvPr/>
        </p:nvSpPr>
        <p:spPr>
          <a:xfrm>
            <a:off x="6481500" y="2468319"/>
            <a:ext cx="1942500" cy="3912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Legal</a:t>
            </a:r>
            <a:endParaRPr b="1" sz="1800">
              <a:solidFill>
                <a:schemeClr val="dk1"/>
              </a:solidFill>
              <a:latin typeface="Aldrich"/>
              <a:ea typeface="Aldrich"/>
              <a:cs typeface="Aldrich"/>
              <a:sym typeface="Aldrich"/>
            </a:endParaRPr>
          </a:p>
        </p:txBody>
      </p:sp>
      <p:sp>
        <p:nvSpPr>
          <p:cNvPr id="1479" name="Google Shape;1479;p33"/>
          <p:cNvSpPr/>
          <p:nvPr/>
        </p:nvSpPr>
        <p:spPr>
          <a:xfrm>
            <a:off x="6481499" y="3702796"/>
            <a:ext cx="1942500" cy="3693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Environmental</a:t>
            </a:r>
            <a:endParaRPr b="1" sz="1800">
              <a:solidFill>
                <a:schemeClr val="dk1"/>
              </a:solidFill>
              <a:latin typeface="Aldrich"/>
              <a:ea typeface="Aldrich"/>
              <a:cs typeface="Aldrich"/>
              <a:sym typeface="Aldrich"/>
            </a:endParaRPr>
          </a:p>
        </p:txBody>
      </p:sp>
      <p:sp>
        <p:nvSpPr>
          <p:cNvPr id="1480" name="Google Shape;1480;p33"/>
          <p:cNvSpPr txBox="1"/>
          <p:nvPr/>
        </p:nvSpPr>
        <p:spPr>
          <a:xfrm>
            <a:off x="719800" y="1644645"/>
            <a:ext cx="1942500" cy="523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1" name="Google Shape;1481;p33"/>
          <p:cNvSpPr txBox="1"/>
          <p:nvPr/>
        </p:nvSpPr>
        <p:spPr>
          <a:xfrm>
            <a:off x="719800" y="2863947"/>
            <a:ext cx="1942500" cy="523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2" name="Google Shape;1482;p33"/>
          <p:cNvSpPr txBox="1"/>
          <p:nvPr/>
        </p:nvSpPr>
        <p:spPr>
          <a:xfrm>
            <a:off x="719802" y="4083249"/>
            <a:ext cx="1942500" cy="523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3" name="Google Shape;1483;p33"/>
          <p:cNvSpPr txBox="1"/>
          <p:nvPr/>
        </p:nvSpPr>
        <p:spPr>
          <a:xfrm>
            <a:off x="6481500" y="1644645"/>
            <a:ext cx="1942500" cy="523200"/>
          </a:xfrm>
          <a:prstGeom prst="rect">
            <a:avLst/>
          </a:prstGeom>
          <a:noFill/>
          <a:ln>
            <a:noFill/>
          </a:ln>
        </p:spPr>
        <p:txBody>
          <a:bodyPr anchorCtr="0" anchor="t" bIns="91425" lIns="91425" spcFirstLastPara="1" rIns="91425" wrap="square" tIns="91425">
            <a:noAutofit/>
          </a:bodyPr>
          <a:lstStyle/>
          <a:p>
            <a:pPr indent="0" lvl="0" marL="0" marR="0" rtl="0" algn="r">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4" name="Google Shape;1484;p33"/>
          <p:cNvSpPr txBox="1"/>
          <p:nvPr/>
        </p:nvSpPr>
        <p:spPr>
          <a:xfrm>
            <a:off x="6481500" y="2863947"/>
            <a:ext cx="1942500" cy="523200"/>
          </a:xfrm>
          <a:prstGeom prst="rect">
            <a:avLst/>
          </a:prstGeom>
          <a:noFill/>
          <a:ln>
            <a:noFill/>
          </a:ln>
        </p:spPr>
        <p:txBody>
          <a:bodyPr anchorCtr="0" anchor="t" bIns="91425" lIns="91425" spcFirstLastPara="1" rIns="91425" wrap="square" tIns="91425">
            <a:noAutofit/>
          </a:bodyPr>
          <a:lstStyle/>
          <a:p>
            <a:pPr indent="0" lvl="0" marL="0" marR="0" rtl="0" algn="r">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5" name="Google Shape;1485;p33"/>
          <p:cNvSpPr txBox="1"/>
          <p:nvPr/>
        </p:nvSpPr>
        <p:spPr>
          <a:xfrm>
            <a:off x="6481502" y="4083249"/>
            <a:ext cx="1942500" cy="523200"/>
          </a:xfrm>
          <a:prstGeom prst="rect">
            <a:avLst/>
          </a:prstGeom>
          <a:noFill/>
          <a:ln>
            <a:noFill/>
          </a:ln>
        </p:spPr>
        <p:txBody>
          <a:bodyPr anchorCtr="0" anchor="t" bIns="91425" lIns="91425" spcFirstLastPara="1" rIns="91425" wrap="square" tIns="91425">
            <a:noAutofit/>
          </a:bodyPr>
          <a:lstStyle/>
          <a:p>
            <a:pPr indent="0" lvl="0" marL="0" marR="0" rtl="0" algn="r">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9" name="Shape 1489"/>
        <p:cNvGrpSpPr/>
        <p:nvPr/>
      </p:nvGrpSpPr>
      <p:grpSpPr>
        <a:xfrm>
          <a:off x="0" y="0"/>
          <a:ext cx="0" cy="0"/>
          <a:chOff x="0" y="0"/>
          <a:chExt cx="0" cy="0"/>
        </a:xfrm>
      </p:grpSpPr>
      <p:sp>
        <p:nvSpPr>
          <p:cNvPr id="1490" name="Google Shape;1490;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Strong business case</a:t>
            </a:r>
            <a:endParaRPr/>
          </a:p>
        </p:txBody>
      </p:sp>
      <p:sp>
        <p:nvSpPr>
          <p:cNvPr id="1491" name="Google Shape;1491;p34"/>
          <p:cNvSpPr/>
          <p:nvPr/>
        </p:nvSpPr>
        <p:spPr>
          <a:xfrm>
            <a:off x="720000" y="1189375"/>
            <a:ext cx="1234500" cy="3936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b="1" lang="en" sz="1200">
                <a:solidFill>
                  <a:schemeClr val="lt1"/>
                </a:solidFill>
                <a:latin typeface="Aldrich"/>
                <a:ea typeface="Aldrich"/>
                <a:cs typeface="Aldrich"/>
                <a:sym typeface="Aldrich"/>
              </a:rPr>
              <a:t>Project costs</a:t>
            </a:r>
            <a:endParaRPr b="1" sz="1200">
              <a:solidFill>
                <a:schemeClr val="lt1"/>
              </a:solidFill>
              <a:latin typeface="Aldrich"/>
              <a:ea typeface="Aldrich"/>
              <a:cs typeface="Aldrich"/>
              <a:sym typeface="Aldrich"/>
            </a:endParaRPr>
          </a:p>
        </p:txBody>
      </p:sp>
      <p:sp>
        <p:nvSpPr>
          <p:cNvPr id="1492" name="Google Shape;1492;p34"/>
          <p:cNvSpPr/>
          <p:nvPr/>
        </p:nvSpPr>
        <p:spPr>
          <a:xfrm>
            <a:off x="1954500" y="1189375"/>
            <a:ext cx="1023300" cy="393600"/>
          </a:xfrm>
          <a:prstGeom prst="rect">
            <a:avLst/>
          </a:prstGeom>
          <a:noFill/>
          <a:ln cap="flat" cmpd="sng" w="9525">
            <a:solidFill>
              <a:schemeClr val="dk2"/>
            </a:solidFill>
            <a:prstDash val="solid"/>
            <a:round/>
            <a:headEnd len="sm" w="sm" type="none"/>
            <a:tailEnd len="sm" w="sm" type="none"/>
          </a:ln>
        </p:spPr>
        <p:txBody>
          <a:bodyPr anchorCtr="0" anchor="b"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b="1" lang="en" sz="1600">
                <a:solidFill>
                  <a:schemeClr val="lt2"/>
                </a:solidFill>
                <a:latin typeface="Aldrich"/>
                <a:ea typeface="Aldrich"/>
                <a:cs typeface="Aldrich"/>
                <a:sym typeface="Aldrich"/>
              </a:rPr>
              <a:t>$4M</a:t>
            </a:r>
            <a:endParaRPr b="1" sz="1600">
              <a:solidFill>
                <a:schemeClr val="lt2"/>
              </a:solidFill>
              <a:latin typeface="Aldrich"/>
              <a:ea typeface="Aldrich"/>
              <a:cs typeface="Aldrich"/>
              <a:sym typeface="Aldrich"/>
            </a:endParaRPr>
          </a:p>
        </p:txBody>
      </p:sp>
      <p:sp>
        <p:nvSpPr>
          <p:cNvPr id="1493" name="Google Shape;1493;p34"/>
          <p:cNvSpPr/>
          <p:nvPr/>
        </p:nvSpPr>
        <p:spPr>
          <a:xfrm>
            <a:off x="3353625" y="1189375"/>
            <a:ext cx="1234500" cy="3936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b="1" lang="en" sz="1200">
                <a:solidFill>
                  <a:schemeClr val="lt1"/>
                </a:solidFill>
                <a:latin typeface="Aldrich"/>
                <a:ea typeface="Aldrich"/>
                <a:cs typeface="Aldrich"/>
                <a:sym typeface="Aldrich"/>
              </a:rPr>
              <a:t>Tangible benefits</a:t>
            </a:r>
            <a:endParaRPr b="1" sz="1200">
              <a:solidFill>
                <a:schemeClr val="lt1"/>
              </a:solidFill>
              <a:latin typeface="Aldrich"/>
              <a:ea typeface="Aldrich"/>
              <a:cs typeface="Aldrich"/>
              <a:sym typeface="Aldrich"/>
            </a:endParaRPr>
          </a:p>
        </p:txBody>
      </p:sp>
      <p:sp>
        <p:nvSpPr>
          <p:cNvPr id="1494" name="Google Shape;1494;p34"/>
          <p:cNvSpPr/>
          <p:nvPr/>
        </p:nvSpPr>
        <p:spPr>
          <a:xfrm>
            <a:off x="4588125" y="1189375"/>
            <a:ext cx="1023300" cy="393600"/>
          </a:xfrm>
          <a:prstGeom prst="rect">
            <a:avLst/>
          </a:prstGeom>
          <a:noFill/>
          <a:ln cap="flat" cmpd="sng" w="9525">
            <a:solidFill>
              <a:schemeClr val="dk2"/>
            </a:solidFill>
            <a:prstDash val="solid"/>
            <a:round/>
            <a:headEnd len="sm" w="sm" type="none"/>
            <a:tailEnd len="sm" w="sm" type="none"/>
          </a:ln>
        </p:spPr>
        <p:txBody>
          <a:bodyPr anchorCtr="0" anchor="b"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b="1" lang="en" sz="1600">
                <a:solidFill>
                  <a:schemeClr val="lt2"/>
                </a:solidFill>
                <a:latin typeface="Aldrich"/>
                <a:ea typeface="Aldrich"/>
                <a:cs typeface="Aldrich"/>
                <a:sym typeface="Aldrich"/>
              </a:rPr>
              <a:t>$14M</a:t>
            </a:r>
            <a:endParaRPr b="1" sz="1600">
              <a:solidFill>
                <a:schemeClr val="lt2"/>
              </a:solidFill>
              <a:latin typeface="Aldrich"/>
              <a:ea typeface="Aldrich"/>
              <a:cs typeface="Aldrich"/>
              <a:sym typeface="Aldrich"/>
            </a:endParaRPr>
          </a:p>
        </p:txBody>
      </p:sp>
      <p:sp>
        <p:nvSpPr>
          <p:cNvPr id="1495" name="Google Shape;1495;p34"/>
          <p:cNvSpPr/>
          <p:nvPr/>
        </p:nvSpPr>
        <p:spPr>
          <a:xfrm>
            <a:off x="5987275" y="1189375"/>
            <a:ext cx="1234500" cy="3936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b="1" lang="en" sz="1200">
                <a:solidFill>
                  <a:schemeClr val="lt1"/>
                </a:solidFill>
                <a:latin typeface="Aldrich"/>
                <a:ea typeface="Aldrich"/>
                <a:cs typeface="Aldrich"/>
                <a:sym typeface="Aldrich"/>
              </a:rPr>
              <a:t>Net present value</a:t>
            </a:r>
            <a:endParaRPr b="1" sz="1200">
              <a:solidFill>
                <a:schemeClr val="lt1"/>
              </a:solidFill>
              <a:latin typeface="Aldrich"/>
              <a:ea typeface="Aldrich"/>
              <a:cs typeface="Aldrich"/>
              <a:sym typeface="Aldrich"/>
            </a:endParaRPr>
          </a:p>
        </p:txBody>
      </p:sp>
      <p:sp>
        <p:nvSpPr>
          <p:cNvPr id="1496" name="Google Shape;1496;p34"/>
          <p:cNvSpPr/>
          <p:nvPr/>
        </p:nvSpPr>
        <p:spPr>
          <a:xfrm>
            <a:off x="7221775" y="1189375"/>
            <a:ext cx="1023300" cy="393600"/>
          </a:xfrm>
          <a:prstGeom prst="rect">
            <a:avLst/>
          </a:prstGeom>
          <a:noFill/>
          <a:ln cap="flat" cmpd="sng" w="9525">
            <a:solidFill>
              <a:schemeClr val="dk2"/>
            </a:solidFill>
            <a:prstDash val="solid"/>
            <a:round/>
            <a:headEnd len="sm" w="sm" type="none"/>
            <a:tailEnd len="sm" w="sm" type="none"/>
          </a:ln>
        </p:spPr>
        <p:txBody>
          <a:bodyPr anchorCtr="0" anchor="b"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b="1" lang="en" sz="1600">
                <a:solidFill>
                  <a:schemeClr val="lt2"/>
                </a:solidFill>
                <a:latin typeface="Aldrich"/>
                <a:ea typeface="Aldrich"/>
                <a:cs typeface="Aldrich"/>
                <a:sym typeface="Aldrich"/>
              </a:rPr>
              <a:t>$8M</a:t>
            </a:r>
            <a:endParaRPr b="1" sz="1600">
              <a:solidFill>
                <a:schemeClr val="lt2"/>
              </a:solidFill>
              <a:latin typeface="Aldrich"/>
              <a:ea typeface="Aldrich"/>
              <a:cs typeface="Aldrich"/>
              <a:sym typeface="Aldrich"/>
            </a:endParaRPr>
          </a:p>
        </p:txBody>
      </p:sp>
      <p:sp>
        <p:nvSpPr>
          <p:cNvPr id="1497" name="Google Shape;1497;p34"/>
          <p:cNvSpPr/>
          <p:nvPr/>
        </p:nvSpPr>
        <p:spPr>
          <a:xfrm>
            <a:off x="5495100" y="1754625"/>
            <a:ext cx="2927700" cy="12723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0000" lIns="91425" spcFirstLastPara="1" rIns="91425" wrap="square" tIns="90000">
            <a:noAutofit/>
          </a:bodyPr>
          <a:lstStyle/>
          <a:p>
            <a:pPr indent="0" lvl="0" marL="0" rtl="0" algn="l">
              <a:spcBef>
                <a:spcPts val="0"/>
              </a:spcBef>
              <a:spcAft>
                <a:spcPts val="0"/>
              </a:spcAft>
              <a:buClr>
                <a:schemeClr val="lt1"/>
              </a:buClr>
              <a:buSzPts val="1600"/>
              <a:buFont typeface="Arial"/>
              <a:buNone/>
            </a:pPr>
            <a:r>
              <a:rPr b="1" lang="en">
                <a:solidFill>
                  <a:schemeClr val="dk1"/>
                </a:solidFill>
                <a:latin typeface="Aldrich"/>
                <a:ea typeface="Aldrich"/>
                <a:cs typeface="Aldrich"/>
                <a:sym typeface="Aldrich"/>
              </a:rPr>
              <a:t>Change impact</a:t>
            </a:r>
            <a:endParaRPr b="1">
              <a:solidFill>
                <a:schemeClr val="dk1"/>
              </a:solidFill>
              <a:latin typeface="Aldrich"/>
              <a:ea typeface="Aldrich"/>
              <a:cs typeface="Aldrich"/>
              <a:sym typeface="Aldrich"/>
            </a:endParaRPr>
          </a:p>
        </p:txBody>
      </p:sp>
      <p:sp>
        <p:nvSpPr>
          <p:cNvPr id="1498" name="Google Shape;1498;p34"/>
          <p:cNvSpPr/>
          <p:nvPr/>
        </p:nvSpPr>
        <p:spPr>
          <a:xfrm>
            <a:off x="720000" y="1754625"/>
            <a:ext cx="4570200" cy="12723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b="1" lang="en">
                <a:solidFill>
                  <a:schemeClr val="dk1"/>
                </a:solidFill>
                <a:latin typeface="Aldrich"/>
                <a:ea typeface="Aldrich"/>
                <a:cs typeface="Aldrich"/>
                <a:sym typeface="Aldrich"/>
              </a:rPr>
              <a:t>Cash flow </a:t>
            </a:r>
            <a:r>
              <a:rPr lang="en">
                <a:solidFill>
                  <a:schemeClr val="dk1"/>
                </a:solidFill>
                <a:latin typeface="Aldrich"/>
                <a:ea typeface="Aldrich"/>
                <a:cs typeface="Aldrich"/>
                <a:sym typeface="Aldrich"/>
              </a:rPr>
              <a:t>(US$ million)</a:t>
            </a:r>
            <a:endParaRPr>
              <a:solidFill>
                <a:schemeClr val="dk1"/>
              </a:solidFill>
              <a:latin typeface="Aldrich"/>
              <a:ea typeface="Aldrich"/>
              <a:cs typeface="Aldrich"/>
              <a:sym typeface="Aldrich"/>
            </a:endParaRPr>
          </a:p>
        </p:txBody>
      </p:sp>
      <p:sp>
        <p:nvSpPr>
          <p:cNvPr id="1499" name="Google Shape;1499;p34"/>
          <p:cNvSpPr/>
          <p:nvPr/>
        </p:nvSpPr>
        <p:spPr>
          <a:xfrm>
            <a:off x="720000" y="3231875"/>
            <a:ext cx="2717100" cy="7068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b="1" lang="en">
                <a:solidFill>
                  <a:schemeClr val="dk1"/>
                </a:solidFill>
                <a:latin typeface="Aldrich"/>
                <a:ea typeface="Aldrich"/>
                <a:cs typeface="Aldrich"/>
                <a:sym typeface="Aldrich"/>
              </a:rPr>
              <a:t>Intangible benefits</a:t>
            </a:r>
            <a:endParaRPr b="1">
              <a:solidFill>
                <a:schemeClr val="dk1"/>
              </a:solidFill>
              <a:latin typeface="Aldrich"/>
              <a:ea typeface="Aldrich"/>
              <a:cs typeface="Aldrich"/>
              <a:sym typeface="Aldrich"/>
            </a:endParaRPr>
          </a:p>
          <a:p>
            <a:pPr indent="0" lvl="0" marL="0" rtl="0" algn="l">
              <a:spcBef>
                <a:spcPts val="0"/>
              </a:spcBef>
              <a:spcAft>
                <a:spcPts val="0"/>
              </a:spcAft>
              <a:buClr>
                <a:schemeClr val="lt1"/>
              </a:buClr>
              <a:buSzPts val="1600"/>
              <a:buFont typeface="Arial"/>
              <a:buNone/>
            </a:pPr>
            <a:r>
              <a:rPr lang="en" sz="1000">
                <a:solidFill>
                  <a:schemeClr val="dk1"/>
                </a:solidFill>
                <a:latin typeface="Saira"/>
                <a:ea typeface="Saira"/>
                <a:cs typeface="Saira"/>
                <a:sym typeface="Saira"/>
              </a:rPr>
              <a:t>Insert your own text here</a:t>
            </a:r>
            <a:endParaRPr>
              <a:solidFill>
                <a:schemeClr val="dk1"/>
              </a:solidFill>
              <a:latin typeface="Saira"/>
              <a:ea typeface="Saira"/>
              <a:cs typeface="Saira"/>
              <a:sym typeface="Saira"/>
            </a:endParaRPr>
          </a:p>
        </p:txBody>
      </p:sp>
      <p:sp>
        <p:nvSpPr>
          <p:cNvPr id="1500" name="Google Shape;1500;p34"/>
          <p:cNvSpPr/>
          <p:nvPr/>
        </p:nvSpPr>
        <p:spPr>
          <a:xfrm>
            <a:off x="720000" y="4160725"/>
            <a:ext cx="1023300" cy="442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b="1" lang="en" sz="1200">
                <a:solidFill>
                  <a:schemeClr val="lt1"/>
                </a:solidFill>
                <a:latin typeface="Aldrich"/>
                <a:ea typeface="Aldrich"/>
                <a:cs typeface="Aldrich"/>
                <a:sym typeface="Aldrich"/>
              </a:rPr>
              <a:t>Sponsor </a:t>
            </a:r>
            <a:endParaRPr b="1" sz="1200">
              <a:solidFill>
                <a:schemeClr val="lt1"/>
              </a:solidFill>
              <a:latin typeface="Aldrich"/>
              <a:ea typeface="Aldrich"/>
              <a:cs typeface="Aldrich"/>
              <a:sym typeface="Aldrich"/>
            </a:endParaRPr>
          </a:p>
        </p:txBody>
      </p:sp>
      <p:sp>
        <p:nvSpPr>
          <p:cNvPr id="1501" name="Google Shape;1501;p34"/>
          <p:cNvSpPr/>
          <p:nvPr/>
        </p:nvSpPr>
        <p:spPr>
          <a:xfrm>
            <a:off x="3656557" y="3231906"/>
            <a:ext cx="2577900" cy="7068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0000" lIns="91425" spcFirstLastPara="1" rIns="91425" wrap="square" tIns="90000">
            <a:noAutofit/>
          </a:bodyPr>
          <a:lstStyle/>
          <a:p>
            <a:pPr indent="0" lvl="0" marL="0" rtl="0" algn="l">
              <a:spcBef>
                <a:spcPts val="0"/>
              </a:spcBef>
              <a:spcAft>
                <a:spcPts val="0"/>
              </a:spcAft>
              <a:buClr>
                <a:schemeClr val="lt1"/>
              </a:buClr>
              <a:buSzPts val="1600"/>
              <a:buFont typeface="Arial"/>
              <a:buNone/>
            </a:pPr>
            <a:r>
              <a:rPr b="1" lang="en">
                <a:solidFill>
                  <a:schemeClr val="dk1"/>
                </a:solidFill>
                <a:latin typeface="Aldrich"/>
                <a:ea typeface="Aldrich"/>
                <a:cs typeface="Aldrich"/>
                <a:sym typeface="Aldrich"/>
              </a:rPr>
              <a:t>Strategic alignment</a:t>
            </a:r>
            <a:endParaRPr b="1">
              <a:solidFill>
                <a:schemeClr val="dk1"/>
              </a:solidFill>
              <a:latin typeface="Aldrich"/>
              <a:ea typeface="Aldrich"/>
              <a:cs typeface="Aldrich"/>
              <a:sym typeface="Aldrich"/>
            </a:endParaRPr>
          </a:p>
          <a:p>
            <a:pPr indent="0" lvl="0" marL="0" rtl="0" algn="l">
              <a:spcBef>
                <a:spcPts val="0"/>
              </a:spcBef>
              <a:spcAft>
                <a:spcPts val="0"/>
              </a:spcAft>
              <a:buClr>
                <a:schemeClr val="lt1"/>
              </a:buClr>
              <a:buSzPts val="1600"/>
              <a:buFont typeface="Arial"/>
              <a:buNone/>
            </a:pPr>
            <a:r>
              <a:rPr lang="en" sz="1000">
                <a:solidFill>
                  <a:schemeClr val="dk1"/>
                </a:solidFill>
                <a:latin typeface="Saira"/>
                <a:ea typeface="Saira"/>
                <a:cs typeface="Saira"/>
                <a:sym typeface="Saira"/>
              </a:rPr>
              <a:t>Insert your own text here</a:t>
            </a:r>
            <a:endParaRPr sz="1000">
              <a:solidFill>
                <a:schemeClr val="dk1"/>
              </a:solidFill>
              <a:latin typeface="Saira"/>
              <a:ea typeface="Saira"/>
              <a:cs typeface="Saira"/>
              <a:sym typeface="Saira"/>
            </a:endParaRPr>
          </a:p>
        </p:txBody>
      </p:sp>
      <p:sp>
        <p:nvSpPr>
          <p:cNvPr id="1502" name="Google Shape;1502;p34"/>
          <p:cNvSpPr/>
          <p:nvPr/>
        </p:nvSpPr>
        <p:spPr>
          <a:xfrm>
            <a:off x="6439975" y="3231875"/>
            <a:ext cx="1989000" cy="13716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0000" lIns="91425" spcFirstLastPara="1" rIns="91425" wrap="square" tIns="90000">
            <a:noAutofit/>
          </a:bodyPr>
          <a:lstStyle/>
          <a:p>
            <a:pPr indent="0" lvl="0" marL="0" rtl="0" algn="l">
              <a:lnSpc>
                <a:spcPct val="115000"/>
              </a:lnSpc>
              <a:spcBef>
                <a:spcPts val="0"/>
              </a:spcBef>
              <a:spcAft>
                <a:spcPts val="0"/>
              </a:spcAft>
              <a:buNone/>
            </a:pPr>
            <a:r>
              <a:rPr b="1" lang="en">
                <a:solidFill>
                  <a:schemeClr val="dk1"/>
                </a:solidFill>
                <a:latin typeface="Aldrich"/>
                <a:ea typeface="Aldrich"/>
                <a:cs typeface="Aldrich"/>
                <a:sym typeface="Aldrich"/>
              </a:rPr>
              <a:t>Resources</a:t>
            </a:r>
            <a:endParaRPr b="1">
              <a:solidFill>
                <a:schemeClr val="dk1"/>
              </a:solidFill>
              <a:latin typeface="Aldrich"/>
              <a:ea typeface="Aldrich"/>
              <a:cs typeface="Aldrich"/>
              <a:sym typeface="Aldrich"/>
            </a:endParaRPr>
          </a:p>
          <a:p>
            <a:pPr indent="0" lvl="0" marL="0" rtl="0" algn="l">
              <a:lnSpc>
                <a:spcPct val="115000"/>
              </a:lnSpc>
              <a:spcBef>
                <a:spcPts val="0"/>
              </a:spcBef>
              <a:spcAft>
                <a:spcPts val="0"/>
              </a:spcAft>
              <a:buNone/>
            </a:pPr>
            <a:r>
              <a:rPr lang="en" sz="1000">
                <a:solidFill>
                  <a:schemeClr val="dk1"/>
                </a:solidFill>
                <a:latin typeface="Saira"/>
                <a:ea typeface="Saira"/>
                <a:cs typeface="Saira"/>
                <a:sym typeface="Saira"/>
              </a:rPr>
              <a:t>* follow the link in the graph to modify its data and then paste the new one here. </a:t>
            </a:r>
            <a:r>
              <a:rPr b="1" lang="en" sz="1000" u="sng">
                <a:solidFill>
                  <a:schemeClr val="dk1"/>
                </a:solidFill>
                <a:latin typeface="Saira"/>
                <a:ea typeface="Saira"/>
                <a:cs typeface="Saira"/>
                <a:sym typeface="Saira"/>
                <a:hlinkClick r:id="rId3">
                  <a:extLst>
                    <a:ext uri="{A12FA001-AC4F-418D-AE19-62706E023703}">
                      <ahyp:hlinkClr val="tx"/>
                    </a:ext>
                  </a:extLst>
                </a:hlinkClick>
              </a:rPr>
              <a:t>For more info, click here</a:t>
            </a:r>
            <a:endParaRPr sz="1100">
              <a:solidFill>
                <a:schemeClr val="dk1"/>
              </a:solidFill>
              <a:latin typeface="Anaheim"/>
              <a:ea typeface="Anaheim"/>
              <a:cs typeface="Anaheim"/>
              <a:sym typeface="Anaheim"/>
            </a:endParaRPr>
          </a:p>
        </p:txBody>
      </p:sp>
      <p:sp>
        <p:nvSpPr>
          <p:cNvPr id="1503" name="Google Shape;1503;p34"/>
          <p:cNvSpPr/>
          <p:nvPr/>
        </p:nvSpPr>
        <p:spPr>
          <a:xfrm>
            <a:off x="5929963" y="2281050"/>
            <a:ext cx="233100" cy="233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4"/>
          <p:cNvSpPr/>
          <p:nvPr/>
        </p:nvSpPr>
        <p:spPr>
          <a:xfrm>
            <a:off x="6842400" y="2281050"/>
            <a:ext cx="233100" cy="233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4"/>
          <p:cNvSpPr/>
          <p:nvPr/>
        </p:nvSpPr>
        <p:spPr>
          <a:xfrm>
            <a:off x="7754838" y="2281050"/>
            <a:ext cx="233100" cy="233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4"/>
          <p:cNvSpPr txBox="1"/>
          <p:nvPr/>
        </p:nvSpPr>
        <p:spPr>
          <a:xfrm>
            <a:off x="5593675" y="2581325"/>
            <a:ext cx="905700" cy="28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ldrich"/>
                <a:ea typeface="Aldrich"/>
                <a:cs typeface="Aldrich"/>
                <a:sym typeface="Aldrich"/>
              </a:rPr>
              <a:t>Low</a:t>
            </a:r>
            <a:endParaRPr b="1" sz="1200">
              <a:solidFill>
                <a:schemeClr val="dk1"/>
              </a:solidFill>
              <a:latin typeface="Aldrich"/>
              <a:ea typeface="Aldrich"/>
              <a:cs typeface="Aldrich"/>
              <a:sym typeface="Aldrich"/>
            </a:endParaRPr>
          </a:p>
        </p:txBody>
      </p:sp>
      <p:sp>
        <p:nvSpPr>
          <p:cNvPr id="1507" name="Google Shape;1507;p34"/>
          <p:cNvSpPr txBox="1"/>
          <p:nvPr/>
        </p:nvSpPr>
        <p:spPr>
          <a:xfrm>
            <a:off x="6506139" y="2581325"/>
            <a:ext cx="905700" cy="28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ldrich"/>
                <a:ea typeface="Aldrich"/>
                <a:cs typeface="Aldrich"/>
                <a:sym typeface="Aldrich"/>
              </a:rPr>
              <a:t>Medium</a:t>
            </a:r>
            <a:endParaRPr b="1" sz="1200">
              <a:solidFill>
                <a:schemeClr val="dk1"/>
              </a:solidFill>
              <a:latin typeface="Aldrich"/>
              <a:ea typeface="Aldrich"/>
              <a:cs typeface="Aldrich"/>
              <a:sym typeface="Aldrich"/>
            </a:endParaRPr>
          </a:p>
        </p:txBody>
      </p:sp>
      <p:sp>
        <p:nvSpPr>
          <p:cNvPr id="1508" name="Google Shape;1508;p34"/>
          <p:cNvSpPr txBox="1"/>
          <p:nvPr/>
        </p:nvSpPr>
        <p:spPr>
          <a:xfrm>
            <a:off x="7418600" y="2581325"/>
            <a:ext cx="905700" cy="28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ldrich"/>
                <a:ea typeface="Aldrich"/>
                <a:cs typeface="Aldrich"/>
                <a:sym typeface="Aldrich"/>
              </a:rPr>
              <a:t>High</a:t>
            </a:r>
            <a:endParaRPr b="1" sz="1200">
              <a:solidFill>
                <a:schemeClr val="dk1"/>
              </a:solidFill>
              <a:latin typeface="Aldrich"/>
              <a:ea typeface="Aldrich"/>
              <a:cs typeface="Aldrich"/>
              <a:sym typeface="Aldrich"/>
            </a:endParaRPr>
          </a:p>
        </p:txBody>
      </p:sp>
      <p:grpSp>
        <p:nvGrpSpPr>
          <p:cNvPr id="1509" name="Google Shape;1509;p34"/>
          <p:cNvGrpSpPr/>
          <p:nvPr/>
        </p:nvGrpSpPr>
        <p:grpSpPr>
          <a:xfrm>
            <a:off x="7768680" y="2294854"/>
            <a:ext cx="205500" cy="205500"/>
            <a:chOff x="8705280" y="2543604"/>
            <a:chExt cx="205500" cy="205500"/>
          </a:xfrm>
        </p:grpSpPr>
        <p:sp>
          <p:nvSpPr>
            <p:cNvPr id="1510" name="Google Shape;1510;p34"/>
            <p:cNvSpPr/>
            <p:nvPr/>
          </p:nvSpPr>
          <p:spPr>
            <a:xfrm rot="-2700000">
              <a:off x="8675872" y="2633202"/>
              <a:ext cx="264317" cy="26304"/>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4"/>
            <p:cNvSpPr/>
            <p:nvPr/>
          </p:nvSpPr>
          <p:spPr>
            <a:xfrm rot="2700000">
              <a:off x="8675872" y="2633202"/>
              <a:ext cx="264317" cy="26304"/>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2" name="Google Shape;1512;p34"/>
          <p:cNvSpPr/>
          <p:nvPr/>
        </p:nvSpPr>
        <p:spPr>
          <a:xfrm>
            <a:off x="1743300" y="4160725"/>
            <a:ext cx="1693800" cy="442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000">
                <a:solidFill>
                  <a:schemeClr val="dk1"/>
                </a:solidFill>
                <a:latin typeface="Saira"/>
                <a:ea typeface="Saira"/>
                <a:cs typeface="Saira"/>
                <a:sym typeface="Saira"/>
              </a:rPr>
              <a:t>Sponsor name</a:t>
            </a:r>
            <a:endParaRPr sz="1000">
              <a:solidFill>
                <a:schemeClr val="dk1"/>
              </a:solidFill>
              <a:latin typeface="Saira"/>
              <a:ea typeface="Saira"/>
              <a:cs typeface="Saira"/>
              <a:sym typeface="Saira"/>
            </a:endParaRPr>
          </a:p>
        </p:txBody>
      </p:sp>
      <p:sp>
        <p:nvSpPr>
          <p:cNvPr id="1513" name="Google Shape;1513;p34"/>
          <p:cNvSpPr/>
          <p:nvPr/>
        </p:nvSpPr>
        <p:spPr>
          <a:xfrm>
            <a:off x="3656550" y="4160725"/>
            <a:ext cx="1023300" cy="442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b="1" lang="en" sz="1200">
                <a:solidFill>
                  <a:schemeClr val="lt1"/>
                </a:solidFill>
                <a:latin typeface="Aldrich"/>
                <a:ea typeface="Aldrich"/>
                <a:cs typeface="Aldrich"/>
                <a:sym typeface="Aldrich"/>
              </a:rPr>
              <a:t>Manager</a:t>
            </a:r>
            <a:endParaRPr b="1" sz="1200">
              <a:solidFill>
                <a:schemeClr val="lt1"/>
              </a:solidFill>
              <a:latin typeface="Aldrich"/>
              <a:ea typeface="Aldrich"/>
              <a:cs typeface="Aldrich"/>
              <a:sym typeface="Aldrich"/>
            </a:endParaRPr>
          </a:p>
        </p:txBody>
      </p:sp>
      <p:sp>
        <p:nvSpPr>
          <p:cNvPr id="1514" name="Google Shape;1514;p34"/>
          <p:cNvSpPr/>
          <p:nvPr/>
        </p:nvSpPr>
        <p:spPr>
          <a:xfrm>
            <a:off x="4679850" y="4160725"/>
            <a:ext cx="1554600" cy="442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000">
                <a:solidFill>
                  <a:schemeClr val="dk1"/>
                </a:solidFill>
                <a:latin typeface="Saira"/>
                <a:ea typeface="Saira"/>
                <a:cs typeface="Saira"/>
                <a:sym typeface="Saira"/>
              </a:rPr>
              <a:t>Project manager name</a:t>
            </a:r>
            <a:endParaRPr sz="1000">
              <a:solidFill>
                <a:schemeClr val="dk1"/>
              </a:solidFill>
              <a:latin typeface="Saira"/>
              <a:ea typeface="Saira"/>
              <a:cs typeface="Saira"/>
              <a:sym typeface="Saira"/>
            </a:endParaRPr>
          </a:p>
        </p:txBody>
      </p:sp>
      <p:pic>
        <p:nvPicPr>
          <p:cNvPr id="1515" name="Google Shape;1515;p34" title="Gráfico">
            <a:hlinkClick r:id="rId4"/>
          </p:cNvPr>
          <p:cNvPicPr preferRelativeResize="0"/>
          <p:nvPr/>
        </p:nvPicPr>
        <p:blipFill>
          <a:blip r:embed="rId5">
            <a:alphaModFix/>
          </a:blip>
          <a:stretch>
            <a:fillRect/>
          </a:stretch>
        </p:blipFill>
        <p:spPr>
          <a:xfrm>
            <a:off x="739559" y="2090382"/>
            <a:ext cx="4525604" cy="933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9" name="Shape 1519"/>
        <p:cNvGrpSpPr/>
        <p:nvPr/>
      </p:nvGrpSpPr>
      <p:grpSpPr>
        <a:xfrm>
          <a:off x="0" y="0"/>
          <a:ext cx="0" cy="0"/>
          <a:chOff x="0" y="0"/>
          <a:chExt cx="0" cy="0"/>
        </a:xfrm>
      </p:grpSpPr>
      <p:sp>
        <p:nvSpPr>
          <p:cNvPr id="1520" name="Google Shape;1520;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Pricing strategy</a:t>
            </a:r>
            <a:endParaRPr/>
          </a:p>
        </p:txBody>
      </p:sp>
      <p:graphicFrame>
        <p:nvGraphicFramePr>
          <p:cNvPr id="1521" name="Google Shape;1521;p35"/>
          <p:cNvGraphicFramePr/>
          <p:nvPr/>
        </p:nvGraphicFramePr>
        <p:xfrm>
          <a:off x="720000" y="2042626"/>
          <a:ext cx="3000000" cy="3000000"/>
        </p:xfrm>
        <a:graphic>
          <a:graphicData uri="http://schemas.openxmlformats.org/drawingml/2006/table">
            <a:tbl>
              <a:tblPr>
                <a:noFill/>
                <a:tableStyleId>{81DD69E3-E830-48B9-BAB2-DDFD70094AB8}</a:tableStyleId>
              </a:tblPr>
              <a:tblGrid>
                <a:gridCol w="1540800"/>
                <a:gridCol w="1540800"/>
                <a:gridCol w="1540800"/>
                <a:gridCol w="1540800"/>
                <a:gridCol w="1540800"/>
              </a:tblGrid>
              <a:tr h="182000">
                <a:tc>
                  <a:txBody>
                    <a:bodyPr/>
                    <a:lstStyle/>
                    <a:p>
                      <a:pPr indent="0" lvl="0" marL="0" rtl="0" algn="ctr">
                        <a:spcBef>
                          <a:spcPts val="0"/>
                        </a:spcBef>
                        <a:spcAft>
                          <a:spcPts val="0"/>
                        </a:spcAft>
                        <a:buClr>
                          <a:schemeClr val="dk1"/>
                        </a:buClr>
                        <a:buFont typeface="Arial"/>
                        <a:buNone/>
                      </a:pPr>
                      <a:r>
                        <a:rPr b="1" lang="en">
                          <a:solidFill>
                            <a:schemeClr val="dk1"/>
                          </a:solidFill>
                          <a:latin typeface="Aldrich"/>
                          <a:ea typeface="Aldrich"/>
                          <a:cs typeface="Aldrich"/>
                          <a:sym typeface="Aldrich"/>
                        </a:rPr>
                        <a:t>Level</a:t>
                      </a:r>
                      <a:endParaRPr b="1">
                        <a:solidFill>
                          <a:schemeClr val="dk1"/>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chemeClr val="dk1"/>
                        </a:buClr>
                        <a:buFont typeface="Arial"/>
                        <a:buNone/>
                      </a:pPr>
                      <a:r>
                        <a:rPr b="1" lang="en" sz="1600">
                          <a:solidFill>
                            <a:schemeClr val="lt2"/>
                          </a:solidFill>
                          <a:latin typeface="Aldrich"/>
                          <a:ea typeface="Aldrich"/>
                          <a:cs typeface="Aldrich"/>
                          <a:sym typeface="Aldrich"/>
                        </a:rPr>
                        <a:t>1</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chemeClr val="dk1"/>
                        </a:buClr>
                        <a:buFont typeface="Arial"/>
                        <a:buNone/>
                      </a:pPr>
                      <a:r>
                        <a:rPr b="1" lang="en" sz="1600">
                          <a:solidFill>
                            <a:schemeClr val="lt2"/>
                          </a:solidFill>
                          <a:latin typeface="Aldrich"/>
                          <a:ea typeface="Aldrich"/>
                          <a:cs typeface="Aldrich"/>
                          <a:sym typeface="Aldrich"/>
                        </a:rPr>
                        <a:t>2</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chemeClr val="dk1"/>
                        </a:buClr>
                        <a:buFont typeface="Arial"/>
                        <a:buNone/>
                      </a:pPr>
                      <a:r>
                        <a:rPr b="1" lang="en" sz="1600">
                          <a:solidFill>
                            <a:schemeClr val="lt2"/>
                          </a:solidFill>
                          <a:latin typeface="Aldrich"/>
                          <a:ea typeface="Aldrich"/>
                          <a:cs typeface="Aldrich"/>
                          <a:sym typeface="Aldrich"/>
                        </a:rPr>
                        <a:t>3</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chemeClr val="dk1"/>
                        </a:buClr>
                        <a:buFont typeface="Arial"/>
                        <a:buNone/>
                      </a:pPr>
                      <a:r>
                        <a:rPr b="1" lang="en" sz="1600">
                          <a:solidFill>
                            <a:schemeClr val="lt2"/>
                          </a:solidFill>
                          <a:latin typeface="Aldrich"/>
                          <a:ea typeface="Aldrich"/>
                          <a:cs typeface="Aldrich"/>
                          <a:sym typeface="Aldrich"/>
                        </a:rPr>
                        <a:t>4</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672100">
                <a:tc>
                  <a:txBody>
                    <a:bodyPr/>
                    <a:lstStyle/>
                    <a:p>
                      <a:pPr indent="0" lvl="0" marL="0" rtl="0" algn="ctr">
                        <a:spcBef>
                          <a:spcPts val="0"/>
                        </a:spcBef>
                        <a:spcAft>
                          <a:spcPts val="0"/>
                        </a:spcAft>
                        <a:buClr>
                          <a:schemeClr val="dk1"/>
                        </a:buClr>
                        <a:buFont typeface="Arial"/>
                        <a:buNone/>
                      </a:pPr>
                      <a:r>
                        <a:rPr b="1" lang="en">
                          <a:solidFill>
                            <a:schemeClr val="dk1"/>
                          </a:solidFill>
                          <a:latin typeface="Aldrich"/>
                          <a:ea typeface="Aldrich"/>
                          <a:cs typeface="Aldrich"/>
                          <a:sym typeface="Aldrich"/>
                        </a:rPr>
                        <a:t>Percentage</a:t>
                      </a:r>
                      <a:endParaRPr b="1">
                        <a:solidFill>
                          <a:schemeClr val="dk1"/>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lt2"/>
                          </a:solidFill>
                          <a:latin typeface="Aldrich"/>
                          <a:ea typeface="Aldrich"/>
                          <a:cs typeface="Aldrich"/>
                          <a:sym typeface="Aldrich"/>
                        </a:rPr>
                        <a:t>20%</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00EFFF">
                        <a:alpha val="18880"/>
                      </a:srgbClr>
                    </a:solidFill>
                  </a:tcPr>
                </a:tc>
                <a:tc>
                  <a:txBody>
                    <a:bodyPr/>
                    <a:lstStyle/>
                    <a:p>
                      <a:pPr indent="0" lvl="0" marL="0" rtl="0" algn="ctr">
                        <a:spcBef>
                          <a:spcPts val="0"/>
                        </a:spcBef>
                        <a:spcAft>
                          <a:spcPts val="0"/>
                        </a:spcAft>
                        <a:buClr>
                          <a:schemeClr val="dk1"/>
                        </a:buClr>
                        <a:buSzPts val="1100"/>
                        <a:buFont typeface="Arial"/>
                        <a:buNone/>
                      </a:pPr>
                      <a:r>
                        <a:rPr b="1" lang="en" sz="1600">
                          <a:solidFill>
                            <a:schemeClr val="lt2"/>
                          </a:solidFill>
                          <a:latin typeface="Aldrich"/>
                          <a:ea typeface="Aldrich"/>
                          <a:cs typeface="Aldrich"/>
                          <a:sym typeface="Aldrich"/>
                        </a:rPr>
                        <a:t>70%</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00EFFF">
                        <a:alpha val="18880"/>
                      </a:srgbClr>
                    </a:solidFill>
                  </a:tcPr>
                </a:tc>
                <a:tc>
                  <a:txBody>
                    <a:bodyPr/>
                    <a:lstStyle/>
                    <a:p>
                      <a:pPr indent="0" lvl="0" marL="0" rtl="0" algn="ctr">
                        <a:spcBef>
                          <a:spcPts val="0"/>
                        </a:spcBef>
                        <a:spcAft>
                          <a:spcPts val="0"/>
                        </a:spcAft>
                        <a:buClr>
                          <a:schemeClr val="dk1"/>
                        </a:buClr>
                        <a:buSzPts val="1100"/>
                        <a:buFont typeface="Arial"/>
                        <a:buNone/>
                      </a:pPr>
                      <a:r>
                        <a:rPr b="1" lang="en" sz="1600">
                          <a:solidFill>
                            <a:schemeClr val="lt2"/>
                          </a:solidFill>
                          <a:latin typeface="Aldrich"/>
                          <a:ea typeface="Aldrich"/>
                          <a:cs typeface="Aldrich"/>
                          <a:sym typeface="Aldrich"/>
                        </a:rPr>
                        <a:t>9%</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00EFFF">
                        <a:alpha val="18880"/>
                      </a:srgbClr>
                    </a:solidFill>
                  </a:tcPr>
                </a:tc>
                <a:tc>
                  <a:txBody>
                    <a:bodyPr/>
                    <a:lstStyle/>
                    <a:p>
                      <a:pPr indent="0" lvl="0" marL="0" rtl="0" algn="ctr">
                        <a:spcBef>
                          <a:spcPts val="0"/>
                        </a:spcBef>
                        <a:spcAft>
                          <a:spcPts val="0"/>
                        </a:spcAft>
                        <a:buClr>
                          <a:schemeClr val="dk1"/>
                        </a:buClr>
                        <a:buSzPts val="1100"/>
                        <a:buFont typeface="Arial"/>
                        <a:buNone/>
                      </a:pPr>
                      <a:r>
                        <a:rPr b="1" lang="en" sz="1600">
                          <a:solidFill>
                            <a:schemeClr val="lt2"/>
                          </a:solidFill>
                          <a:latin typeface="Aldrich"/>
                          <a:ea typeface="Aldrich"/>
                          <a:cs typeface="Aldrich"/>
                          <a:sym typeface="Aldrich"/>
                        </a:rPr>
                        <a:t>1%</a:t>
                      </a:r>
                      <a:endParaRPr b="1" sz="1600">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00EFFF">
                        <a:alpha val="18880"/>
                      </a:srgbClr>
                    </a:solidFill>
                  </a:tcPr>
                </a:tc>
              </a:tr>
              <a:tr h="1314600">
                <a:tc>
                  <a:txBody>
                    <a:bodyPr/>
                    <a:lstStyle/>
                    <a:p>
                      <a:pPr indent="0" lvl="0" marL="0" rtl="0" algn="ctr">
                        <a:spcBef>
                          <a:spcPts val="0"/>
                        </a:spcBef>
                        <a:spcAft>
                          <a:spcPts val="0"/>
                        </a:spcAft>
                        <a:buClr>
                          <a:schemeClr val="dk1"/>
                        </a:buClr>
                        <a:buFont typeface="Arial"/>
                        <a:buNone/>
                      </a:pPr>
                      <a:r>
                        <a:rPr b="1" lang="en">
                          <a:solidFill>
                            <a:schemeClr val="dk1"/>
                          </a:solidFill>
                          <a:latin typeface="Aldrich"/>
                          <a:ea typeface="Aldrich"/>
                          <a:cs typeface="Aldrich"/>
                          <a:sym typeface="Aldrich"/>
                        </a:rPr>
                        <a:t>Description</a:t>
                      </a:r>
                      <a:endParaRPr b="1">
                        <a:solidFill>
                          <a:schemeClr val="dk1"/>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indent="0" lvl="0" marL="0" rtl="0" algn="l">
                        <a:spcBef>
                          <a:spcPts val="0"/>
                        </a:spcBef>
                        <a:spcAft>
                          <a:spcPts val="0"/>
                        </a:spcAft>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indent="0" lvl="0" marL="0" rtl="0" algn="l">
                        <a:spcBef>
                          <a:spcPts val="0"/>
                        </a:spcBef>
                        <a:spcAft>
                          <a:spcPts val="0"/>
                        </a:spcAft>
                        <a:buClr>
                          <a:schemeClr val="dk1"/>
                        </a:buClr>
                        <a:buSzPts val="1100"/>
                        <a:buFont typeface="Arial"/>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indent="0" lvl="0" marL="0" rtl="0" algn="l">
                        <a:spcBef>
                          <a:spcPts val="0"/>
                        </a:spcBef>
                        <a:spcAft>
                          <a:spcPts val="0"/>
                        </a:spcAft>
                        <a:buClr>
                          <a:schemeClr val="dk1"/>
                        </a:buClr>
                        <a:buSzPts val="1100"/>
                        <a:buFont typeface="Arial"/>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indent="0" lvl="0" marL="0" rtl="0" algn="l">
                        <a:spcBef>
                          <a:spcPts val="0"/>
                        </a:spcBef>
                        <a:spcAft>
                          <a:spcPts val="0"/>
                        </a:spcAft>
                        <a:buClr>
                          <a:schemeClr val="dk1"/>
                        </a:buClr>
                        <a:buSzPts val="1100"/>
                        <a:buFont typeface="Arial"/>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1522" name="Google Shape;1522;p35"/>
          <p:cNvSpPr/>
          <p:nvPr/>
        </p:nvSpPr>
        <p:spPr>
          <a:xfrm>
            <a:off x="2260800" y="1663800"/>
            <a:ext cx="1540800" cy="3783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Font typeface="Arial"/>
              <a:buNone/>
            </a:pPr>
            <a:r>
              <a:rPr b="1" lang="en">
                <a:solidFill>
                  <a:schemeClr val="lt1"/>
                </a:solidFill>
                <a:latin typeface="Aldrich"/>
                <a:ea typeface="Aldrich"/>
                <a:cs typeface="Aldrich"/>
                <a:sym typeface="Aldrich"/>
              </a:rPr>
              <a:t>Basic</a:t>
            </a:r>
            <a:endParaRPr b="1">
              <a:solidFill>
                <a:schemeClr val="lt1"/>
              </a:solidFill>
              <a:latin typeface="Aldrich"/>
              <a:ea typeface="Aldrich"/>
              <a:cs typeface="Aldrich"/>
              <a:sym typeface="Aldrich"/>
            </a:endParaRPr>
          </a:p>
        </p:txBody>
      </p:sp>
      <p:sp>
        <p:nvSpPr>
          <p:cNvPr id="1523" name="Google Shape;1523;p35"/>
          <p:cNvSpPr/>
          <p:nvPr/>
        </p:nvSpPr>
        <p:spPr>
          <a:xfrm>
            <a:off x="3801600" y="1544125"/>
            <a:ext cx="1540800" cy="49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b="1" lang="en">
                <a:solidFill>
                  <a:schemeClr val="lt1"/>
                </a:solidFill>
                <a:latin typeface="Aldrich"/>
                <a:ea typeface="Aldrich"/>
                <a:cs typeface="Aldrich"/>
                <a:sym typeface="Aldrich"/>
              </a:rPr>
              <a:t>Standard </a:t>
            </a:r>
            <a:endParaRPr b="1">
              <a:solidFill>
                <a:schemeClr val="lt1"/>
              </a:solidFill>
              <a:latin typeface="Aldrich"/>
              <a:ea typeface="Aldrich"/>
              <a:cs typeface="Aldrich"/>
              <a:sym typeface="Aldrich"/>
            </a:endParaRPr>
          </a:p>
        </p:txBody>
      </p:sp>
      <p:sp>
        <p:nvSpPr>
          <p:cNvPr id="1524" name="Google Shape;1524;p35"/>
          <p:cNvSpPr/>
          <p:nvPr/>
        </p:nvSpPr>
        <p:spPr>
          <a:xfrm>
            <a:off x="5342400" y="1430150"/>
            <a:ext cx="1540800" cy="612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b="1" lang="en">
                <a:solidFill>
                  <a:schemeClr val="lt1"/>
                </a:solidFill>
                <a:latin typeface="Aldrich"/>
                <a:ea typeface="Aldrich"/>
                <a:cs typeface="Aldrich"/>
                <a:sym typeface="Aldrich"/>
              </a:rPr>
              <a:t>Advanced</a:t>
            </a:r>
            <a:endParaRPr b="1">
              <a:solidFill>
                <a:schemeClr val="lt1"/>
              </a:solidFill>
              <a:latin typeface="Aldrich"/>
              <a:ea typeface="Aldrich"/>
              <a:cs typeface="Aldrich"/>
              <a:sym typeface="Aldrich"/>
            </a:endParaRPr>
          </a:p>
        </p:txBody>
      </p:sp>
      <p:sp>
        <p:nvSpPr>
          <p:cNvPr id="1525" name="Google Shape;1525;p35"/>
          <p:cNvSpPr/>
          <p:nvPr/>
        </p:nvSpPr>
        <p:spPr>
          <a:xfrm>
            <a:off x="6883200" y="1316150"/>
            <a:ext cx="1540800" cy="726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b="1" lang="en">
                <a:solidFill>
                  <a:schemeClr val="dk1"/>
                </a:solidFill>
                <a:latin typeface="Aldrich"/>
                <a:ea typeface="Aldrich"/>
                <a:cs typeface="Aldrich"/>
                <a:sym typeface="Aldrich"/>
              </a:rPr>
              <a:t>Leading</a:t>
            </a:r>
            <a:endParaRPr b="1">
              <a:solidFill>
                <a:schemeClr val="dk1"/>
              </a:solidFill>
              <a:latin typeface="Aldrich"/>
              <a:ea typeface="Aldrich"/>
              <a:cs typeface="Aldrich"/>
              <a:sym typeface="Aldrich"/>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Prioritization matrix</a:t>
            </a:r>
            <a:endParaRPr/>
          </a:p>
        </p:txBody>
      </p:sp>
      <p:graphicFrame>
        <p:nvGraphicFramePr>
          <p:cNvPr id="1531" name="Google Shape;1531;p36"/>
          <p:cNvGraphicFramePr/>
          <p:nvPr/>
        </p:nvGraphicFramePr>
        <p:xfrm>
          <a:off x="720038" y="1251715"/>
          <a:ext cx="3000000" cy="3000000"/>
        </p:xfrm>
        <a:graphic>
          <a:graphicData uri="http://schemas.openxmlformats.org/drawingml/2006/table">
            <a:tbl>
              <a:tblPr>
                <a:noFill/>
                <a:tableStyleId>{81DD69E3-E830-48B9-BAB2-DDFD70094AB8}</a:tableStyleId>
              </a:tblPr>
              <a:tblGrid>
                <a:gridCol w="382850"/>
                <a:gridCol w="3027975"/>
                <a:gridCol w="716075"/>
                <a:gridCol w="716075"/>
                <a:gridCol w="716075"/>
                <a:gridCol w="716075"/>
                <a:gridCol w="716075"/>
                <a:gridCol w="716075"/>
              </a:tblGrid>
              <a:tr h="377000">
                <a:tc gridSpan="2" rowSpan="2">
                  <a:txBody>
                    <a:bodyPr/>
                    <a:lstStyle/>
                    <a:p>
                      <a:pPr indent="0" lvl="0" marL="0" rtl="0" algn="ctr">
                        <a:spcBef>
                          <a:spcPts val="0"/>
                        </a:spcBef>
                        <a:spcAft>
                          <a:spcPts val="0"/>
                        </a:spcAft>
                        <a:buNone/>
                      </a:pPr>
                      <a:r>
                        <a:rPr b="1" lang="en">
                          <a:solidFill>
                            <a:schemeClr val="lt1"/>
                          </a:solidFill>
                          <a:latin typeface="Aldrich"/>
                          <a:ea typeface="Aldrich"/>
                          <a:cs typeface="Aldrich"/>
                          <a:sym typeface="Aldrich"/>
                        </a:rPr>
                        <a:t>Initiative</a:t>
                      </a:r>
                      <a:endParaRPr b="1" sz="1600">
                        <a:solidFill>
                          <a:schemeClr val="lt1"/>
                        </a:solidFill>
                        <a:latin typeface="Aldrich"/>
                        <a:ea typeface="Aldrich"/>
                        <a:cs typeface="Aldrich"/>
                        <a:sym typeface="Aldrich"/>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rowSpan="2" hMerge="1"/>
                <a:tc gridSpan="3">
                  <a:txBody>
                    <a:bodyPr/>
                    <a:lstStyle/>
                    <a:p>
                      <a:pPr indent="0" lvl="0" marL="0" rtl="0" algn="ctr">
                        <a:spcBef>
                          <a:spcPts val="0"/>
                        </a:spcBef>
                        <a:spcAft>
                          <a:spcPts val="0"/>
                        </a:spcAft>
                        <a:buNone/>
                      </a:pPr>
                      <a:r>
                        <a:rPr b="1" lang="en">
                          <a:solidFill>
                            <a:schemeClr val="lt1"/>
                          </a:solidFill>
                          <a:latin typeface="Aldrich"/>
                          <a:ea typeface="Aldrich"/>
                          <a:cs typeface="Aldrich"/>
                          <a:sym typeface="Aldrich"/>
                        </a:rPr>
                        <a:t>Impact</a:t>
                      </a:r>
                      <a:endParaRPr b="1" sz="1600">
                        <a:solidFill>
                          <a:schemeClr val="lt1"/>
                        </a:solidFill>
                        <a:latin typeface="Aldrich"/>
                        <a:ea typeface="Aldrich"/>
                        <a:cs typeface="Aldrich"/>
                        <a:sym typeface="Aldrich"/>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hMerge="1"/>
                <a:tc hMerge="1"/>
                <a:tc gridSpan="3">
                  <a:txBody>
                    <a:bodyPr/>
                    <a:lstStyle/>
                    <a:p>
                      <a:pPr indent="0" lvl="0" marL="0" rtl="0" algn="ctr">
                        <a:spcBef>
                          <a:spcPts val="0"/>
                        </a:spcBef>
                        <a:spcAft>
                          <a:spcPts val="0"/>
                        </a:spcAft>
                        <a:buNone/>
                      </a:pPr>
                      <a:r>
                        <a:rPr b="1" lang="en">
                          <a:solidFill>
                            <a:schemeClr val="lt1"/>
                          </a:solidFill>
                          <a:latin typeface="Aldrich"/>
                          <a:ea typeface="Aldrich"/>
                          <a:cs typeface="Aldrich"/>
                          <a:sym typeface="Aldrich"/>
                        </a:rPr>
                        <a:t>Effort</a:t>
                      </a:r>
                      <a:endParaRPr b="1">
                        <a:solidFill>
                          <a:schemeClr val="lt1"/>
                        </a:solidFill>
                        <a:latin typeface="Aldrich"/>
                        <a:ea typeface="Aldrich"/>
                        <a:cs typeface="Aldrich"/>
                        <a:sym typeface="Aldrich"/>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hMerge="1"/>
                <a:tc hMerge="1"/>
              </a:tr>
              <a:tr h="260975">
                <a:tc gridSpan="2" vMerge="1"/>
                <a:tc hMerge="1" vMerge="1"/>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Low</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Medium</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High</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Low</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Medium</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High</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1</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2</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00EFFF">
                        <a:alpha val="40000"/>
                      </a:srgbClr>
                    </a:solidFill>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00EFFF">
                        <a:alpha val="40000"/>
                      </a:srgbClr>
                    </a:solidFill>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3</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4</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5</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6</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5" name="Shape 1535"/>
        <p:cNvGrpSpPr/>
        <p:nvPr/>
      </p:nvGrpSpPr>
      <p:grpSpPr>
        <a:xfrm>
          <a:off x="0" y="0"/>
          <a:ext cx="0" cy="0"/>
          <a:chOff x="0" y="0"/>
          <a:chExt cx="0" cy="0"/>
        </a:xfrm>
      </p:grpSpPr>
      <p:sp>
        <p:nvSpPr>
          <p:cNvPr id="1536" name="Google Shape;1536;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Buyer persona</a:t>
            </a:r>
            <a:endParaRPr/>
          </a:p>
        </p:txBody>
      </p:sp>
      <p:sp>
        <p:nvSpPr>
          <p:cNvPr id="1537" name="Google Shape;1537;p37"/>
          <p:cNvSpPr/>
          <p:nvPr/>
        </p:nvSpPr>
        <p:spPr>
          <a:xfrm>
            <a:off x="3980913" y="1278600"/>
            <a:ext cx="2055900" cy="1746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7"/>
          <p:cNvSpPr/>
          <p:nvPr/>
        </p:nvSpPr>
        <p:spPr>
          <a:xfrm>
            <a:off x="3980913" y="1278600"/>
            <a:ext cx="1672800" cy="17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7"/>
          <p:cNvSpPr/>
          <p:nvPr/>
        </p:nvSpPr>
        <p:spPr>
          <a:xfrm>
            <a:off x="3980913" y="1721175"/>
            <a:ext cx="2055900" cy="1746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7"/>
          <p:cNvSpPr/>
          <p:nvPr/>
        </p:nvSpPr>
        <p:spPr>
          <a:xfrm>
            <a:off x="3980913" y="1721175"/>
            <a:ext cx="760500" cy="17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7"/>
          <p:cNvSpPr/>
          <p:nvPr/>
        </p:nvSpPr>
        <p:spPr>
          <a:xfrm>
            <a:off x="3980913" y="2163750"/>
            <a:ext cx="2055900" cy="1746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7"/>
          <p:cNvSpPr/>
          <p:nvPr/>
        </p:nvSpPr>
        <p:spPr>
          <a:xfrm>
            <a:off x="3980913" y="2163750"/>
            <a:ext cx="1045800" cy="17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7"/>
          <p:cNvSpPr/>
          <p:nvPr/>
        </p:nvSpPr>
        <p:spPr>
          <a:xfrm>
            <a:off x="3980913" y="2606325"/>
            <a:ext cx="2055900" cy="1746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7"/>
          <p:cNvSpPr/>
          <p:nvPr/>
        </p:nvSpPr>
        <p:spPr>
          <a:xfrm>
            <a:off x="3980913" y="2606325"/>
            <a:ext cx="1425900" cy="17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45" name="Google Shape;1545;p37"/>
          <p:cNvPicPr preferRelativeResize="0"/>
          <p:nvPr/>
        </p:nvPicPr>
        <p:blipFill rotWithShape="1">
          <a:blip r:embed="rId3">
            <a:alphaModFix/>
          </a:blip>
          <a:srcRect b="0" l="26286" r="1217" t="0"/>
          <a:stretch/>
        </p:blipFill>
        <p:spPr>
          <a:xfrm>
            <a:off x="720000" y="1230750"/>
            <a:ext cx="2281600" cy="2102176"/>
          </a:xfrm>
          <a:prstGeom prst="rect">
            <a:avLst/>
          </a:prstGeom>
          <a:noFill/>
          <a:ln cap="flat" cmpd="sng" w="9525">
            <a:solidFill>
              <a:schemeClr val="dk2"/>
            </a:solidFill>
            <a:prstDash val="solid"/>
            <a:round/>
            <a:headEnd len="sm" w="sm" type="none"/>
            <a:tailEnd len="sm" w="sm" type="none"/>
          </a:ln>
        </p:spPr>
      </p:pic>
      <p:sp>
        <p:nvSpPr>
          <p:cNvPr id="1546" name="Google Shape;1546;p37"/>
          <p:cNvSpPr txBox="1"/>
          <p:nvPr/>
        </p:nvSpPr>
        <p:spPr>
          <a:xfrm>
            <a:off x="720000" y="3510825"/>
            <a:ext cx="1166100" cy="2565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Aldrich"/>
                <a:ea typeface="Aldrich"/>
                <a:cs typeface="Aldrich"/>
                <a:sym typeface="Aldrich"/>
              </a:rPr>
              <a:t>Name</a:t>
            </a:r>
            <a:endParaRPr b="1">
              <a:solidFill>
                <a:schemeClr val="lt1"/>
              </a:solidFill>
              <a:latin typeface="Aldrich"/>
              <a:ea typeface="Aldrich"/>
              <a:cs typeface="Aldrich"/>
              <a:sym typeface="Aldrich"/>
            </a:endParaRPr>
          </a:p>
        </p:txBody>
      </p:sp>
      <p:sp>
        <p:nvSpPr>
          <p:cNvPr id="1547" name="Google Shape;1547;p37"/>
          <p:cNvSpPr txBox="1"/>
          <p:nvPr/>
        </p:nvSpPr>
        <p:spPr>
          <a:xfrm>
            <a:off x="720000" y="3910099"/>
            <a:ext cx="1166100" cy="2565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Aldrich"/>
                <a:ea typeface="Aldrich"/>
                <a:cs typeface="Aldrich"/>
                <a:sym typeface="Aldrich"/>
              </a:rPr>
              <a:t>Age</a:t>
            </a:r>
            <a:endParaRPr b="1">
              <a:solidFill>
                <a:schemeClr val="lt1"/>
              </a:solidFill>
              <a:latin typeface="Aldrich"/>
              <a:ea typeface="Aldrich"/>
              <a:cs typeface="Aldrich"/>
              <a:sym typeface="Aldrich"/>
            </a:endParaRPr>
          </a:p>
        </p:txBody>
      </p:sp>
      <p:sp>
        <p:nvSpPr>
          <p:cNvPr id="1548" name="Google Shape;1548;p37"/>
          <p:cNvSpPr txBox="1"/>
          <p:nvPr/>
        </p:nvSpPr>
        <p:spPr>
          <a:xfrm>
            <a:off x="1886100" y="3510825"/>
            <a:ext cx="1218600" cy="25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Anna Wilson</a:t>
            </a:r>
            <a:endParaRPr sz="1200">
              <a:solidFill>
                <a:schemeClr val="dk1"/>
              </a:solidFill>
              <a:latin typeface="Saira"/>
              <a:ea typeface="Saira"/>
              <a:cs typeface="Saira"/>
              <a:sym typeface="Saira"/>
            </a:endParaRPr>
          </a:p>
        </p:txBody>
      </p:sp>
      <p:sp>
        <p:nvSpPr>
          <p:cNvPr id="1549" name="Google Shape;1549;p37"/>
          <p:cNvSpPr txBox="1"/>
          <p:nvPr/>
        </p:nvSpPr>
        <p:spPr>
          <a:xfrm>
            <a:off x="1886100" y="3910105"/>
            <a:ext cx="1218600" cy="25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XX years old</a:t>
            </a:r>
            <a:endParaRPr sz="1200">
              <a:solidFill>
                <a:schemeClr val="dk1"/>
              </a:solidFill>
              <a:latin typeface="Saira"/>
              <a:ea typeface="Saira"/>
              <a:cs typeface="Saira"/>
              <a:sym typeface="Saira"/>
            </a:endParaRPr>
          </a:p>
        </p:txBody>
      </p:sp>
      <p:sp>
        <p:nvSpPr>
          <p:cNvPr id="1550" name="Google Shape;1550;p37"/>
          <p:cNvSpPr txBox="1"/>
          <p:nvPr/>
        </p:nvSpPr>
        <p:spPr>
          <a:xfrm>
            <a:off x="720000" y="4309374"/>
            <a:ext cx="1166100" cy="2565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Aldrich"/>
                <a:ea typeface="Aldrich"/>
                <a:cs typeface="Aldrich"/>
                <a:sym typeface="Aldrich"/>
              </a:rPr>
              <a:t>Occupation</a:t>
            </a:r>
            <a:endParaRPr b="1">
              <a:solidFill>
                <a:schemeClr val="lt1"/>
              </a:solidFill>
              <a:latin typeface="Aldrich"/>
              <a:ea typeface="Aldrich"/>
              <a:cs typeface="Aldrich"/>
              <a:sym typeface="Aldrich"/>
            </a:endParaRPr>
          </a:p>
        </p:txBody>
      </p:sp>
      <p:sp>
        <p:nvSpPr>
          <p:cNvPr id="1551" name="Google Shape;1551;p37"/>
          <p:cNvSpPr txBox="1"/>
          <p:nvPr/>
        </p:nvSpPr>
        <p:spPr>
          <a:xfrm>
            <a:off x="1886100" y="4309375"/>
            <a:ext cx="1218600" cy="25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Lawyer</a:t>
            </a:r>
            <a:endParaRPr sz="1200">
              <a:solidFill>
                <a:schemeClr val="dk1"/>
              </a:solidFill>
              <a:latin typeface="Saira"/>
              <a:ea typeface="Saira"/>
              <a:cs typeface="Saira"/>
              <a:sym typeface="Saira"/>
            </a:endParaRPr>
          </a:p>
        </p:txBody>
      </p:sp>
      <p:sp>
        <p:nvSpPr>
          <p:cNvPr id="1552" name="Google Shape;1552;p37"/>
          <p:cNvSpPr txBox="1"/>
          <p:nvPr/>
        </p:nvSpPr>
        <p:spPr>
          <a:xfrm>
            <a:off x="3121313" y="1237650"/>
            <a:ext cx="8595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Aldrich"/>
                <a:ea typeface="Aldrich"/>
                <a:cs typeface="Aldrich"/>
                <a:sym typeface="Aldrich"/>
              </a:rPr>
              <a:t>Trait 1</a:t>
            </a:r>
            <a:endParaRPr b="1" sz="1200">
              <a:solidFill>
                <a:schemeClr val="dk1"/>
              </a:solidFill>
              <a:latin typeface="Aldrich"/>
              <a:ea typeface="Aldrich"/>
              <a:cs typeface="Aldrich"/>
              <a:sym typeface="Aldrich"/>
            </a:endParaRPr>
          </a:p>
        </p:txBody>
      </p:sp>
      <p:sp>
        <p:nvSpPr>
          <p:cNvPr id="1553" name="Google Shape;1553;p37"/>
          <p:cNvSpPr txBox="1"/>
          <p:nvPr/>
        </p:nvSpPr>
        <p:spPr>
          <a:xfrm>
            <a:off x="3121313" y="1680225"/>
            <a:ext cx="8595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Aldrich"/>
                <a:ea typeface="Aldrich"/>
                <a:cs typeface="Aldrich"/>
                <a:sym typeface="Aldrich"/>
              </a:rPr>
              <a:t>Trait 2</a:t>
            </a:r>
            <a:endParaRPr b="1" sz="1200">
              <a:solidFill>
                <a:schemeClr val="dk1"/>
              </a:solidFill>
              <a:latin typeface="Aldrich"/>
              <a:ea typeface="Aldrich"/>
              <a:cs typeface="Aldrich"/>
              <a:sym typeface="Aldrich"/>
            </a:endParaRPr>
          </a:p>
        </p:txBody>
      </p:sp>
      <p:sp>
        <p:nvSpPr>
          <p:cNvPr id="1554" name="Google Shape;1554;p37"/>
          <p:cNvSpPr txBox="1"/>
          <p:nvPr/>
        </p:nvSpPr>
        <p:spPr>
          <a:xfrm>
            <a:off x="3121313" y="2122800"/>
            <a:ext cx="8595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Aldrich"/>
                <a:ea typeface="Aldrich"/>
                <a:cs typeface="Aldrich"/>
                <a:sym typeface="Aldrich"/>
              </a:rPr>
              <a:t>Trait 3</a:t>
            </a:r>
            <a:endParaRPr b="1" sz="1200">
              <a:solidFill>
                <a:schemeClr val="dk1"/>
              </a:solidFill>
              <a:latin typeface="Aldrich"/>
              <a:ea typeface="Aldrich"/>
              <a:cs typeface="Aldrich"/>
              <a:sym typeface="Aldrich"/>
            </a:endParaRPr>
          </a:p>
        </p:txBody>
      </p:sp>
      <p:sp>
        <p:nvSpPr>
          <p:cNvPr id="1555" name="Google Shape;1555;p37"/>
          <p:cNvSpPr txBox="1"/>
          <p:nvPr/>
        </p:nvSpPr>
        <p:spPr>
          <a:xfrm>
            <a:off x="3121313" y="2565375"/>
            <a:ext cx="8595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Aldrich"/>
                <a:ea typeface="Aldrich"/>
                <a:cs typeface="Aldrich"/>
                <a:sym typeface="Aldrich"/>
              </a:rPr>
              <a:t>Trait 4</a:t>
            </a:r>
            <a:endParaRPr b="1" sz="1200">
              <a:solidFill>
                <a:schemeClr val="dk1"/>
              </a:solidFill>
              <a:latin typeface="Aldrich"/>
              <a:ea typeface="Aldrich"/>
              <a:cs typeface="Aldrich"/>
              <a:sym typeface="Aldrich"/>
            </a:endParaRPr>
          </a:p>
        </p:txBody>
      </p:sp>
      <p:sp>
        <p:nvSpPr>
          <p:cNvPr id="1556" name="Google Shape;1556;p37"/>
          <p:cNvSpPr txBox="1"/>
          <p:nvPr/>
        </p:nvSpPr>
        <p:spPr>
          <a:xfrm>
            <a:off x="6036713" y="1281178"/>
            <a:ext cx="519600" cy="256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000">
                <a:solidFill>
                  <a:schemeClr val="lt2"/>
                </a:solidFill>
                <a:latin typeface="Aldrich"/>
                <a:ea typeface="Aldrich"/>
                <a:cs typeface="Aldrich"/>
                <a:sym typeface="Aldrich"/>
              </a:rPr>
              <a:t>XX%</a:t>
            </a:r>
            <a:endParaRPr b="1" sz="1000">
              <a:solidFill>
                <a:schemeClr val="lt2"/>
              </a:solidFill>
              <a:latin typeface="Aldrich"/>
              <a:ea typeface="Aldrich"/>
              <a:cs typeface="Aldrich"/>
              <a:sym typeface="Aldrich"/>
            </a:endParaRPr>
          </a:p>
        </p:txBody>
      </p:sp>
      <p:sp>
        <p:nvSpPr>
          <p:cNvPr id="1557" name="Google Shape;1557;p37"/>
          <p:cNvSpPr txBox="1"/>
          <p:nvPr/>
        </p:nvSpPr>
        <p:spPr>
          <a:xfrm>
            <a:off x="6036713" y="1723753"/>
            <a:ext cx="519600" cy="256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000">
                <a:solidFill>
                  <a:schemeClr val="lt2"/>
                </a:solidFill>
                <a:latin typeface="Aldrich"/>
                <a:ea typeface="Aldrich"/>
                <a:cs typeface="Aldrich"/>
                <a:sym typeface="Aldrich"/>
              </a:rPr>
              <a:t>XX%</a:t>
            </a:r>
            <a:endParaRPr b="1" sz="1000">
              <a:solidFill>
                <a:schemeClr val="lt2"/>
              </a:solidFill>
              <a:latin typeface="Aldrich"/>
              <a:ea typeface="Aldrich"/>
              <a:cs typeface="Aldrich"/>
              <a:sym typeface="Aldrich"/>
            </a:endParaRPr>
          </a:p>
        </p:txBody>
      </p:sp>
      <p:sp>
        <p:nvSpPr>
          <p:cNvPr id="1558" name="Google Shape;1558;p37"/>
          <p:cNvSpPr txBox="1"/>
          <p:nvPr/>
        </p:nvSpPr>
        <p:spPr>
          <a:xfrm>
            <a:off x="6036713" y="2166328"/>
            <a:ext cx="519600" cy="256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000">
                <a:solidFill>
                  <a:schemeClr val="lt2"/>
                </a:solidFill>
                <a:latin typeface="Aldrich"/>
                <a:ea typeface="Aldrich"/>
                <a:cs typeface="Aldrich"/>
                <a:sym typeface="Aldrich"/>
              </a:rPr>
              <a:t>XX%</a:t>
            </a:r>
            <a:endParaRPr b="1" sz="1000">
              <a:solidFill>
                <a:schemeClr val="lt2"/>
              </a:solidFill>
              <a:latin typeface="Aldrich"/>
              <a:ea typeface="Aldrich"/>
              <a:cs typeface="Aldrich"/>
              <a:sym typeface="Aldrich"/>
            </a:endParaRPr>
          </a:p>
        </p:txBody>
      </p:sp>
      <p:sp>
        <p:nvSpPr>
          <p:cNvPr id="1559" name="Google Shape;1559;p37"/>
          <p:cNvSpPr txBox="1"/>
          <p:nvPr/>
        </p:nvSpPr>
        <p:spPr>
          <a:xfrm>
            <a:off x="6036713" y="2608903"/>
            <a:ext cx="519600" cy="256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000">
                <a:solidFill>
                  <a:schemeClr val="lt2"/>
                </a:solidFill>
                <a:latin typeface="Aldrich"/>
                <a:ea typeface="Aldrich"/>
                <a:cs typeface="Aldrich"/>
                <a:sym typeface="Aldrich"/>
              </a:rPr>
              <a:t>XX%</a:t>
            </a:r>
            <a:endParaRPr b="1" sz="1000">
              <a:solidFill>
                <a:schemeClr val="lt2"/>
              </a:solidFill>
              <a:latin typeface="Aldrich"/>
              <a:ea typeface="Aldrich"/>
              <a:cs typeface="Aldrich"/>
              <a:sym typeface="Aldrich"/>
            </a:endParaRPr>
          </a:p>
        </p:txBody>
      </p:sp>
      <p:sp>
        <p:nvSpPr>
          <p:cNvPr id="1560" name="Google Shape;1560;p37"/>
          <p:cNvSpPr/>
          <p:nvPr/>
        </p:nvSpPr>
        <p:spPr>
          <a:xfrm>
            <a:off x="6719525" y="3179575"/>
            <a:ext cx="1322700" cy="1322700"/>
          </a:xfrm>
          <a:prstGeom prst="blockArc">
            <a:avLst>
              <a:gd fmla="val 10800000" name="adj1"/>
              <a:gd fmla="val 0" name="adj2"/>
              <a:gd fmla="val 2500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7"/>
          <p:cNvSpPr/>
          <p:nvPr/>
        </p:nvSpPr>
        <p:spPr>
          <a:xfrm rot="10800000">
            <a:off x="6719525" y="3179575"/>
            <a:ext cx="1322700" cy="1322700"/>
          </a:xfrm>
          <a:prstGeom prst="blockArc">
            <a:avLst>
              <a:gd fmla="val 10800000" name="adj1"/>
              <a:gd fmla="val 0" name="adj2"/>
              <a:gd fmla="val 25000" name="adj3"/>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7"/>
          <p:cNvSpPr/>
          <p:nvPr/>
        </p:nvSpPr>
        <p:spPr>
          <a:xfrm>
            <a:off x="3219550" y="3348503"/>
            <a:ext cx="3171900" cy="1221300"/>
          </a:xfrm>
          <a:prstGeom prst="rect">
            <a:avLst/>
          </a:prstGeom>
          <a:noFill/>
          <a:ln>
            <a:noFill/>
          </a:ln>
        </p:spPr>
        <p:txBody>
          <a:bodyPr anchorCtr="0" anchor="t" bIns="126000" lIns="91425" spcFirstLastPara="1" rIns="91425" wrap="square" tIns="126000">
            <a:noAutofit/>
          </a:bodyPr>
          <a:lstStyle/>
          <a:p>
            <a:pPr indent="0" lvl="0" marL="0" rtl="0" algn="ctr">
              <a:lnSpc>
                <a:spcPct val="100000"/>
              </a:lnSpc>
              <a:spcBef>
                <a:spcPts val="0"/>
              </a:spcBef>
              <a:spcAft>
                <a:spcPts val="0"/>
              </a:spcAft>
              <a:buNone/>
            </a:pPr>
            <a:r>
              <a:rPr lang="en" sz="1200">
                <a:solidFill>
                  <a:schemeClr val="dk1"/>
                </a:solidFill>
                <a:latin typeface="Saira"/>
                <a:ea typeface="Saira"/>
                <a:cs typeface="Saira"/>
                <a:sym typeface="Saira"/>
              </a:rPr>
              <a:t>Venus has a beautiful name and is the second planet from </a:t>
            </a:r>
            <a:r>
              <a:rPr lang="en" sz="1200">
                <a:solidFill>
                  <a:schemeClr val="dk1"/>
                </a:solidFill>
                <a:latin typeface="Saira"/>
                <a:ea typeface="Saira"/>
                <a:cs typeface="Saira"/>
                <a:sym typeface="Saira"/>
              </a:rPr>
              <a:t>the Sun</a:t>
            </a:r>
            <a:r>
              <a:rPr lang="en" sz="1200">
                <a:solidFill>
                  <a:schemeClr val="dk1"/>
                </a:solidFill>
                <a:latin typeface="Saira"/>
                <a:ea typeface="Saira"/>
                <a:cs typeface="Saira"/>
                <a:sym typeface="Saira"/>
              </a:rPr>
              <a:t>. It’s terribly hot, even hotter than Mercury, and its atmosphere is extremely poisonous. It’s the second-brightest natural object in the night sky after the Moon</a:t>
            </a:r>
            <a:endParaRPr sz="1200">
              <a:solidFill>
                <a:schemeClr val="dk1"/>
              </a:solidFill>
              <a:latin typeface="Saira"/>
              <a:ea typeface="Saira"/>
              <a:cs typeface="Saira"/>
              <a:sym typeface="Saira"/>
            </a:endParaRPr>
          </a:p>
        </p:txBody>
      </p:sp>
      <p:sp>
        <p:nvSpPr>
          <p:cNvPr id="1563" name="Google Shape;1563;p37"/>
          <p:cNvSpPr/>
          <p:nvPr/>
        </p:nvSpPr>
        <p:spPr>
          <a:xfrm>
            <a:off x="6761700" y="1278600"/>
            <a:ext cx="174600" cy="1746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7"/>
          <p:cNvSpPr/>
          <p:nvPr/>
        </p:nvSpPr>
        <p:spPr>
          <a:xfrm>
            <a:off x="6761700" y="2242738"/>
            <a:ext cx="174600" cy="17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7"/>
          <p:cNvSpPr txBox="1"/>
          <p:nvPr/>
        </p:nvSpPr>
        <p:spPr>
          <a:xfrm>
            <a:off x="3219550" y="3051463"/>
            <a:ext cx="3171900" cy="25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Aldrich"/>
                <a:ea typeface="Aldrich"/>
                <a:cs typeface="Aldrich"/>
                <a:sym typeface="Aldrich"/>
              </a:rPr>
              <a:t>Venus</a:t>
            </a:r>
            <a:endParaRPr b="1" sz="1800">
              <a:solidFill>
                <a:schemeClr val="dk1"/>
              </a:solidFill>
              <a:latin typeface="Aldrich"/>
              <a:ea typeface="Aldrich"/>
              <a:cs typeface="Aldrich"/>
              <a:sym typeface="Aldrich"/>
            </a:endParaRPr>
          </a:p>
        </p:txBody>
      </p:sp>
      <p:sp>
        <p:nvSpPr>
          <p:cNvPr id="1566" name="Google Shape;1566;p37"/>
          <p:cNvSpPr txBox="1"/>
          <p:nvPr/>
        </p:nvSpPr>
        <p:spPr>
          <a:xfrm>
            <a:off x="6936300" y="1237650"/>
            <a:ext cx="14877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Aldrich"/>
                <a:ea typeface="Aldrich"/>
                <a:cs typeface="Aldrich"/>
                <a:sym typeface="Aldrich"/>
              </a:rPr>
              <a:t>Mars</a:t>
            </a:r>
            <a:endParaRPr b="1" sz="1800">
              <a:solidFill>
                <a:schemeClr val="dk1"/>
              </a:solidFill>
              <a:latin typeface="Aldrich"/>
              <a:ea typeface="Aldrich"/>
              <a:cs typeface="Aldrich"/>
              <a:sym typeface="Aldrich"/>
            </a:endParaRPr>
          </a:p>
        </p:txBody>
      </p:sp>
      <p:sp>
        <p:nvSpPr>
          <p:cNvPr id="1567" name="Google Shape;1567;p37"/>
          <p:cNvSpPr txBox="1"/>
          <p:nvPr/>
        </p:nvSpPr>
        <p:spPr>
          <a:xfrm>
            <a:off x="6936300" y="2201788"/>
            <a:ext cx="14877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Aldrich"/>
                <a:ea typeface="Aldrich"/>
                <a:cs typeface="Aldrich"/>
                <a:sym typeface="Aldrich"/>
              </a:rPr>
              <a:t>Mercury</a:t>
            </a:r>
            <a:endParaRPr b="1" sz="1800">
              <a:solidFill>
                <a:schemeClr val="dk1"/>
              </a:solidFill>
              <a:latin typeface="Aldrich"/>
              <a:ea typeface="Aldrich"/>
              <a:cs typeface="Aldrich"/>
              <a:sym typeface="Aldrich"/>
            </a:endParaRPr>
          </a:p>
        </p:txBody>
      </p:sp>
      <p:sp>
        <p:nvSpPr>
          <p:cNvPr id="1568" name="Google Shape;1568;p37"/>
          <p:cNvSpPr/>
          <p:nvPr/>
        </p:nvSpPr>
        <p:spPr>
          <a:xfrm>
            <a:off x="6936300" y="2570760"/>
            <a:ext cx="1487700" cy="41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Mercury is a very small planet</a:t>
            </a:r>
            <a:endParaRPr sz="1200">
              <a:solidFill>
                <a:schemeClr val="dk1"/>
              </a:solidFill>
              <a:latin typeface="Saira"/>
              <a:ea typeface="Saira"/>
              <a:cs typeface="Saira"/>
              <a:sym typeface="Saira"/>
            </a:endParaRPr>
          </a:p>
        </p:txBody>
      </p:sp>
      <p:sp>
        <p:nvSpPr>
          <p:cNvPr id="1569" name="Google Shape;1569;p37"/>
          <p:cNvSpPr/>
          <p:nvPr/>
        </p:nvSpPr>
        <p:spPr>
          <a:xfrm>
            <a:off x="6936300" y="1611323"/>
            <a:ext cx="1487700" cy="41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Despite being red, Mars is cold</a:t>
            </a:r>
            <a:endParaRPr sz="1200">
              <a:solidFill>
                <a:schemeClr val="dk1"/>
              </a:solidFill>
              <a:latin typeface="Saira"/>
              <a:ea typeface="Saira"/>
              <a:cs typeface="Saira"/>
              <a:sym typeface="Saira"/>
            </a:endParaRPr>
          </a:p>
        </p:txBody>
      </p:sp>
      <p:cxnSp>
        <p:nvCxnSpPr>
          <p:cNvPr id="1570" name="Google Shape;1570;p37"/>
          <p:cNvCxnSpPr/>
          <p:nvPr/>
        </p:nvCxnSpPr>
        <p:spPr>
          <a:xfrm rot="10800000">
            <a:off x="6609400" y="3423013"/>
            <a:ext cx="422400" cy="0"/>
          </a:xfrm>
          <a:prstGeom prst="straightConnector1">
            <a:avLst/>
          </a:prstGeom>
          <a:noFill/>
          <a:ln cap="flat" cmpd="sng" w="9525">
            <a:solidFill>
              <a:schemeClr val="dk2"/>
            </a:solidFill>
            <a:prstDash val="solid"/>
            <a:round/>
            <a:headEnd len="med" w="med" type="none"/>
            <a:tailEnd len="med" w="med" type="none"/>
          </a:ln>
        </p:spPr>
      </p:cxnSp>
      <p:cxnSp>
        <p:nvCxnSpPr>
          <p:cNvPr id="1571" name="Google Shape;1571;p37"/>
          <p:cNvCxnSpPr/>
          <p:nvPr/>
        </p:nvCxnSpPr>
        <p:spPr>
          <a:xfrm rot="10800000">
            <a:off x="7729950" y="4258838"/>
            <a:ext cx="422400" cy="0"/>
          </a:xfrm>
          <a:prstGeom prst="straightConnector1">
            <a:avLst/>
          </a:prstGeom>
          <a:noFill/>
          <a:ln cap="flat" cmpd="sng" w="9525">
            <a:solidFill>
              <a:schemeClr val="dk2"/>
            </a:solidFill>
            <a:prstDash val="solid"/>
            <a:round/>
            <a:headEnd len="med" w="med" type="none"/>
            <a:tailEnd len="med" w="med" type="none"/>
          </a:ln>
        </p:spPr>
      </p:cxnSp>
      <p:sp>
        <p:nvSpPr>
          <p:cNvPr id="1572" name="Google Shape;1572;p37"/>
          <p:cNvSpPr txBox="1"/>
          <p:nvPr/>
        </p:nvSpPr>
        <p:spPr>
          <a:xfrm>
            <a:off x="7762200" y="4347350"/>
            <a:ext cx="661800" cy="256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Aldrich"/>
                <a:ea typeface="Aldrich"/>
                <a:cs typeface="Aldrich"/>
                <a:sym typeface="Aldrich"/>
              </a:rPr>
              <a:t>XX%</a:t>
            </a:r>
            <a:endParaRPr sz="1200">
              <a:solidFill>
                <a:schemeClr val="lt2"/>
              </a:solidFill>
              <a:latin typeface="Aldrich"/>
              <a:ea typeface="Aldrich"/>
              <a:cs typeface="Aldrich"/>
              <a:sym typeface="Aldrich"/>
            </a:endParaRPr>
          </a:p>
        </p:txBody>
      </p:sp>
      <p:sp>
        <p:nvSpPr>
          <p:cNvPr id="1573" name="Google Shape;1573;p37"/>
          <p:cNvSpPr txBox="1"/>
          <p:nvPr/>
        </p:nvSpPr>
        <p:spPr>
          <a:xfrm>
            <a:off x="6287775" y="3161225"/>
            <a:ext cx="661800" cy="256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Aldrich"/>
                <a:ea typeface="Aldrich"/>
                <a:cs typeface="Aldrich"/>
                <a:sym typeface="Aldrich"/>
              </a:rPr>
              <a:t>XX%</a:t>
            </a:r>
            <a:endParaRPr sz="1200">
              <a:solidFill>
                <a:schemeClr val="lt2"/>
              </a:solidFill>
              <a:latin typeface="Aldrich"/>
              <a:ea typeface="Aldrich"/>
              <a:cs typeface="Aldrich"/>
              <a:sym typeface="Aldrich"/>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7" name="Shape 1577"/>
        <p:cNvGrpSpPr/>
        <p:nvPr/>
      </p:nvGrpSpPr>
      <p:grpSpPr>
        <a:xfrm>
          <a:off x="0" y="0"/>
          <a:ext cx="0" cy="0"/>
          <a:chOff x="0" y="0"/>
          <a:chExt cx="0" cy="0"/>
        </a:xfrm>
      </p:grpSpPr>
      <p:sp>
        <p:nvSpPr>
          <p:cNvPr id="1578" name="Google Shape;1578;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and strategy plan</a:t>
            </a:r>
            <a:endParaRPr/>
          </a:p>
        </p:txBody>
      </p:sp>
      <p:sp>
        <p:nvSpPr>
          <p:cNvPr id="1579" name="Google Shape;1579;p38"/>
          <p:cNvSpPr/>
          <p:nvPr/>
        </p:nvSpPr>
        <p:spPr>
          <a:xfrm>
            <a:off x="3561450" y="2016500"/>
            <a:ext cx="2021100" cy="5727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lt1"/>
                </a:solidFill>
                <a:latin typeface="Aldrich"/>
                <a:ea typeface="Aldrich"/>
                <a:cs typeface="Aldrich"/>
                <a:sym typeface="Aldrich"/>
              </a:rPr>
              <a:t>Internal analysis</a:t>
            </a:r>
            <a:endParaRPr b="1" sz="1600">
              <a:solidFill>
                <a:schemeClr val="lt1"/>
              </a:solidFill>
              <a:latin typeface="Aldrich"/>
              <a:ea typeface="Aldrich"/>
              <a:cs typeface="Aldrich"/>
              <a:sym typeface="Aldrich"/>
            </a:endParaRPr>
          </a:p>
        </p:txBody>
      </p:sp>
      <p:sp>
        <p:nvSpPr>
          <p:cNvPr id="1580" name="Google Shape;1580;p38"/>
          <p:cNvSpPr/>
          <p:nvPr/>
        </p:nvSpPr>
        <p:spPr>
          <a:xfrm>
            <a:off x="5952275" y="2016500"/>
            <a:ext cx="2021100" cy="5727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lt1"/>
                </a:solidFill>
                <a:latin typeface="Aldrich"/>
                <a:ea typeface="Aldrich"/>
                <a:cs typeface="Aldrich"/>
                <a:sym typeface="Aldrich"/>
              </a:rPr>
              <a:t>External analysis</a:t>
            </a:r>
            <a:endParaRPr b="1" sz="1600">
              <a:solidFill>
                <a:schemeClr val="lt1"/>
              </a:solidFill>
              <a:latin typeface="Aldrich"/>
              <a:ea typeface="Aldrich"/>
              <a:cs typeface="Aldrich"/>
              <a:sym typeface="Aldrich"/>
            </a:endParaRPr>
          </a:p>
        </p:txBody>
      </p:sp>
      <p:sp>
        <p:nvSpPr>
          <p:cNvPr id="1581" name="Google Shape;1581;p38"/>
          <p:cNvSpPr/>
          <p:nvPr/>
        </p:nvSpPr>
        <p:spPr>
          <a:xfrm>
            <a:off x="4756863" y="3632203"/>
            <a:ext cx="2021100" cy="5727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lt1"/>
                </a:solidFill>
                <a:latin typeface="Aldrich"/>
                <a:ea typeface="Aldrich"/>
                <a:cs typeface="Aldrich"/>
                <a:sym typeface="Aldrich"/>
              </a:rPr>
              <a:t>Sales strategy</a:t>
            </a:r>
            <a:endParaRPr b="1" sz="1600">
              <a:solidFill>
                <a:schemeClr val="lt1"/>
              </a:solidFill>
              <a:latin typeface="Aldrich"/>
              <a:ea typeface="Aldrich"/>
              <a:cs typeface="Aldrich"/>
              <a:sym typeface="Aldrich"/>
            </a:endParaRPr>
          </a:p>
        </p:txBody>
      </p:sp>
      <p:sp>
        <p:nvSpPr>
          <p:cNvPr id="1582" name="Google Shape;1582;p38"/>
          <p:cNvSpPr/>
          <p:nvPr/>
        </p:nvSpPr>
        <p:spPr>
          <a:xfrm>
            <a:off x="2366038" y="3632200"/>
            <a:ext cx="2021100" cy="5727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lt1"/>
                </a:solidFill>
                <a:latin typeface="Aldrich"/>
                <a:ea typeface="Aldrich"/>
                <a:cs typeface="Aldrich"/>
                <a:sym typeface="Aldrich"/>
              </a:rPr>
              <a:t>Sales plan</a:t>
            </a:r>
            <a:endParaRPr b="1" sz="1600">
              <a:solidFill>
                <a:schemeClr val="lt1"/>
              </a:solidFill>
              <a:latin typeface="Aldrich"/>
              <a:ea typeface="Aldrich"/>
              <a:cs typeface="Aldrich"/>
              <a:sym typeface="Aldrich"/>
            </a:endParaRPr>
          </a:p>
        </p:txBody>
      </p:sp>
      <p:sp>
        <p:nvSpPr>
          <p:cNvPr id="1583" name="Google Shape;1583;p38"/>
          <p:cNvSpPr/>
          <p:nvPr/>
        </p:nvSpPr>
        <p:spPr>
          <a:xfrm>
            <a:off x="1170625" y="2016500"/>
            <a:ext cx="2021100" cy="5727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lt1"/>
                </a:solidFill>
                <a:latin typeface="Aldrich"/>
                <a:ea typeface="Aldrich"/>
                <a:cs typeface="Aldrich"/>
                <a:sym typeface="Aldrich"/>
              </a:rPr>
              <a:t>Implementation</a:t>
            </a:r>
            <a:endParaRPr b="1" sz="1600">
              <a:solidFill>
                <a:schemeClr val="lt1"/>
              </a:solidFill>
              <a:latin typeface="Aldrich"/>
              <a:ea typeface="Aldrich"/>
              <a:cs typeface="Aldrich"/>
              <a:sym typeface="Aldrich"/>
            </a:endParaRPr>
          </a:p>
        </p:txBody>
      </p:sp>
      <p:cxnSp>
        <p:nvCxnSpPr>
          <p:cNvPr id="1584" name="Google Shape;1584;p38"/>
          <p:cNvCxnSpPr>
            <a:stCxn id="1583" idx="3"/>
            <a:endCxn id="1579" idx="1"/>
          </p:cNvCxnSpPr>
          <p:nvPr/>
        </p:nvCxnSpPr>
        <p:spPr>
          <a:xfrm>
            <a:off x="3191725" y="2302850"/>
            <a:ext cx="369600" cy="600"/>
          </a:xfrm>
          <a:prstGeom prst="bentConnector3">
            <a:avLst>
              <a:gd fmla="val 50017" name="adj1"/>
            </a:avLst>
          </a:prstGeom>
          <a:noFill/>
          <a:ln cap="flat" cmpd="sng" w="9525">
            <a:solidFill>
              <a:schemeClr val="dk2"/>
            </a:solidFill>
            <a:prstDash val="solid"/>
            <a:round/>
            <a:headEnd len="med" w="med" type="none"/>
            <a:tailEnd len="med" w="med" type="none"/>
          </a:ln>
        </p:spPr>
      </p:cxnSp>
      <p:cxnSp>
        <p:nvCxnSpPr>
          <p:cNvPr id="1585" name="Google Shape;1585;p38"/>
          <p:cNvCxnSpPr>
            <a:stCxn id="1579" idx="3"/>
            <a:endCxn id="1580" idx="1"/>
          </p:cNvCxnSpPr>
          <p:nvPr/>
        </p:nvCxnSpPr>
        <p:spPr>
          <a:xfrm>
            <a:off x="5582550" y="2302850"/>
            <a:ext cx="369600" cy="600"/>
          </a:xfrm>
          <a:prstGeom prst="bentConnector3">
            <a:avLst>
              <a:gd fmla="val 50017" name="adj1"/>
            </a:avLst>
          </a:prstGeom>
          <a:noFill/>
          <a:ln cap="flat" cmpd="sng" w="9525">
            <a:solidFill>
              <a:schemeClr val="dk2"/>
            </a:solidFill>
            <a:prstDash val="solid"/>
            <a:round/>
            <a:headEnd len="med" w="med" type="none"/>
            <a:tailEnd len="med" w="med" type="none"/>
          </a:ln>
        </p:spPr>
      </p:cxnSp>
      <p:cxnSp>
        <p:nvCxnSpPr>
          <p:cNvPr id="1586" name="Google Shape;1586;p38"/>
          <p:cNvCxnSpPr>
            <a:stCxn id="1580" idx="3"/>
            <a:endCxn id="1581" idx="3"/>
          </p:cNvCxnSpPr>
          <p:nvPr/>
        </p:nvCxnSpPr>
        <p:spPr>
          <a:xfrm flipH="1">
            <a:off x="6777875" y="2302850"/>
            <a:ext cx="1195500" cy="1615800"/>
          </a:xfrm>
          <a:prstGeom prst="bentConnector3">
            <a:avLst>
              <a:gd fmla="val -19918" name="adj1"/>
            </a:avLst>
          </a:prstGeom>
          <a:noFill/>
          <a:ln cap="flat" cmpd="sng" w="9525">
            <a:solidFill>
              <a:schemeClr val="dk2"/>
            </a:solidFill>
            <a:prstDash val="solid"/>
            <a:round/>
            <a:headEnd len="med" w="med" type="none"/>
            <a:tailEnd len="med" w="med" type="none"/>
          </a:ln>
        </p:spPr>
      </p:cxnSp>
      <p:cxnSp>
        <p:nvCxnSpPr>
          <p:cNvPr id="1587" name="Google Shape;1587;p38"/>
          <p:cNvCxnSpPr>
            <a:stCxn id="1581" idx="1"/>
            <a:endCxn id="1582" idx="3"/>
          </p:cNvCxnSpPr>
          <p:nvPr/>
        </p:nvCxnSpPr>
        <p:spPr>
          <a:xfrm flipH="1">
            <a:off x="4387263" y="3918553"/>
            <a:ext cx="369600" cy="600"/>
          </a:xfrm>
          <a:prstGeom prst="bentConnector3">
            <a:avLst>
              <a:gd fmla="val 50017" name="adj1"/>
            </a:avLst>
          </a:prstGeom>
          <a:noFill/>
          <a:ln cap="flat" cmpd="sng" w="9525">
            <a:solidFill>
              <a:schemeClr val="dk2"/>
            </a:solidFill>
            <a:prstDash val="solid"/>
            <a:round/>
            <a:headEnd len="med" w="med" type="none"/>
            <a:tailEnd len="med" w="med" type="none"/>
          </a:ln>
        </p:spPr>
      </p:cxnSp>
      <p:cxnSp>
        <p:nvCxnSpPr>
          <p:cNvPr id="1588" name="Google Shape;1588;p38"/>
          <p:cNvCxnSpPr>
            <a:stCxn id="1582" idx="1"/>
            <a:endCxn id="1583" idx="1"/>
          </p:cNvCxnSpPr>
          <p:nvPr/>
        </p:nvCxnSpPr>
        <p:spPr>
          <a:xfrm rot="10800000">
            <a:off x="1170538" y="2302750"/>
            <a:ext cx="1195500" cy="1615800"/>
          </a:xfrm>
          <a:prstGeom prst="bentConnector3">
            <a:avLst>
              <a:gd fmla="val 119911" name="adj1"/>
            </a:avLst>
          </a:prstGeom>
          <a:noFill/>
          <a:ln cap="flat" cmpd="sng" w="9525">
            <a:solidFill>
              <a:schemeClr val="dk2"/>
            </a:solidFill>
            <a:prstDash val="solid"/>
            <a:round/>
            <a:headEnd len="med" w="med" type="none"/>
            <a:tailEnd len="med" w="med" type="triangle"/>
          </a:ln>
        </p:spPr>
      </p:cxnSp>
      <p:sp>
        <p:nvSpPr>
          <p:cNvPr id="1589" name="Google Shape;1589;p38"/>
          <p:cNvSpPr/>
          <p:nvPr/>
        </p:nvSpPr>
        <p:spPr>
          <a:xfrm>
            <a:off x="1996375" y="1418300"/>
            <a:ext cx="369600" cy="36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drich"/>
                <a:ea typeface="Aldrich"/>
                <a:cs typeface="Aldrich"/>
                <a:sym typeface="Aldrich"/>
              </a:rPr>
              <a:t>1</a:t>
            </a:r>
            <a:endParaRPr b="1" sz="1800">
              <a:solidFill>
                <a:schemeClr val="lt2"/>
              </a:solidFill>
              <a:latin typeface="Aldrich"/>
              <a:ea typeface="Aldrich"/>
              <a:cs typeface="Aldrich"/>
              <a:sym typeface="Aldrich"/>
            </a:endParaRPr>
          </a:p>
        </p:txBody>
      </p:sp>
      <p:sp>
        <p:nvSpPr>
          <p:cNvPr id="1590" name="Google Shape;1590;p38"/>
          <p:cNvSpPr/>
          <p:nvPr/>
        </p:nvSpPr>
        <p:spPr>
          <a:xfrm>
            <a:off x="4387200" y="1418300"/>
            <a:ext cx="369600" cy="36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drich"/>
                <a:ea typeface="Aldrich"/>
                <a:cs typeface="Aldrich"/>
                <a:sym typeface="Aldrich"/>
              </a:rPr>
              <a:t>2</a:t>
            </a:r>
            <a:endParaRPr b="1" sz="1800">
              <a:solidFill>
                <a:schemeClr val="lt2"/>
              </a:solidFill>
              <a:latin typeface="Aldrich"/>
              <a:ea typeface="Aldrich"/>
              <a:cs typeface="Aldrich"/>
              <a:sym typeface="Aldrich"/>
            </a:endParaRPr>
          </a:p>
        </p:txBody>
      </p:sp>
      <p:sp>
        <p:nvSpPr>
          <p:cNvPr id="1591" name="Google Shape;1591;p38"/>
          <p:cNvSpPr/>
          <p:nvPr/>
        </p:nvSpPr>
        <p:spPr>
          <a:xfrm>
            <a:off x="6778025" y="1418300"/>
            <a:ext cx="369600" cy="36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drich"/>
                <a:ea typeface="Aldrich"/>
                <a:cs typeface="Aldrich"/>
                <a:sym typeface="Aldrich"/>
              </a:rPr>
              <a:t>3</a:t>
            </a:r>
            <a:endParaRPr b="1" sz="1800">
              <a:solidFill>
                <a:schemeClr val="lt2"/>
              </a:solidFill>
              <a:latin typeface="Aldrich"/>
              <a:ea typeface="Aldrich"/>
              <a:cs typeface="Aldrich"/>
              <a:sym typeface="Aldrich"/>
            </a:endParaRPr>
          </a:p>
        </p:txBody>
      </p:sp>
      <p:sp>
        <p:nvSpPr>
          <p:cNvPr id="1592" name="Google Shape;1592;p38"/>
          <p:cNvSpPr/>
          <p:nvPr/>
        </p:nvSpPr>
        <p:spPr>
          <a:xfrm>
            <a:off x="3191725" y="3034000"/>
            <a:ext cx="369600" cy="36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drich"/>
                <a:ea typeface="Aldrich"/>
                <a:cs typeface="Aldrich"/>
                <a:sym typeface="Aldrich"/>
              </a:rPr>
              <a:t>5</a:t>
            </a:r>
            <a:endParaRPr b="1" sz="1800">
              <a:solidFill>
                <a:schemeClr val="lt2"/>
              </a:solidFill>
              <a:latin typeface="Aldrich"/>
              <a:ea typeface="Aldrich"/>
              <a:cs typeface="Aldrich"/>
              <a:sym typeface="Aldrich"/>
            </a:endParaRPr>
          </a:p>
        </p:txBody>
      </p:sp>
      <p:sp>
        <p:nvSpPr>
          <p:cNvPr id="1593" name="Google Shape;1593;p38"/>
          <p:cNvSpPr/>
          <p:nvPr/>
        </p:nvSpPr>
        <p:spPr>
          <a:xfrm>
            <a:off x="5582550" y="3034000"/>
            <a:ext cx="369600" cy="36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drich"/>
                <a:ea typeface="Aldrich"/>
                <a:cs typeface="Aldrich"/>
                <a:sym typeface="Aldrich"/>
              </a:rPr>
              <a:t>4</a:t>
            </a:r>
            <a:endParaRPr b="1" sz="1800">
              <a:solidFill>
                <a:schemeClr val="lt2"/>
              </a:solidFill>
              <a:latin typeface="Aldrich"/>
              <a:ea typeface="Aldrich"/>
              <a:cs typeface="Aldrich"/>
              <a:sym typeface="Aldrich"/>
            </a:endParaRPr>
          </a:p>
        </p:txBody>
      </p:sp>
      <p:cxnSp>
        <p:nvCxnSpPr>
          <p:cNvPr id="1594" name="Google Shape;1594;p38"/>
          <p:cNvCxnSpPr>
            <a:stCxn id="1589" idx="2"/>
            <a:endCxn id="1583" idx="0"/>
          </p:cNvCxnSpPr>
          <p:nvPr/>
        </p:nvCxnSpPr>
        <p:spPr>
          <a:xfrm>
            <a:off x="2181175" y="1787900"/>
            <a:ext cx="0" cy="228600"/>
          </a:xfrm>
          <a:prstGeom prst="straightConnector1">
            <a:avLst/>
          </a:prstGeom>
          <a:noFill/>
          <a:ln cap="flat" cmpd="sng" w="9525">
            <a:solidFill>
              <a:schemeClr val="dk2"/>
            </a:solidFill>
            <a:prstDash val="solid"/>
            <a:round/>
            <a:headEnd len="med" w="med" type="none"/>
            <a:tailEnd len="med" w="med" type="none"/>
          </a:ln>
        </p:spPr>
      </p:cxnSp>
      <p:cxnSp>
        <p:nvCxnSpPr>
          <p:cNvPr id="1595" name="Google Shape;1595;p38"/>
          <p:cNvCxnSpPr>
            <a:stCxn id="1590" idx="2"/>
            <a:endCxn id="1579" idx="0"/>
          </p:cNvCxnSpPr>
          <p:nvPr/>
        </p:nvCxnSpPr>
        <p:spPr>
          <a:xfrm>
            <a:off x="4572000" y="1787900"/>
            <a:ext cx="0" cy="228600"/>
          </a:xfrm>
          <a:prstGeom prst="straightConnector1">
            <a:avLst/>
          </a:prstGeom>
          <a:noFill/>
          <a:ln cap="flat" cmpd="sng" w="9525">
            <a:solidFill>
              <a:schemeClr val="dk2"/>
            </a:solidFill>
            <a:prstDash val="solid"/>
            <a:round/>
            <a:headEnd len="med" w="med" type="none"/>
            <a:tailEnd len="med" w="med" type="none"/>
          </a:ln>
        </p:spPr>
      </p:cxnSp>
      <p:cxnSp>
        <p:nvCxnSpPr>
          <p:cNvPr id="1596" name="Google Shape;1596;p38"/>
          <p:cNvCxnSpPr>
            <a:stCxn id="1591" idx="2"/>
            <a:endCxn id="1580" idx="0"/>
          </p:cNvCxnSpPr>
          <p:nvPr/>
        </p:nvCxnSpPr>
        <p:spPr>
          <a:xfrm>
            <a:off x="6962825" y="1787900"/>
            <a:ext cx="0" cy="228600"/>
          </a:xfrm>
          <a:prstGeom prst="straightConnector1">
            <a:avLst/>
          </a:prstGeom>
          <a:noFill/>
          <a:ln cap="flat" cmpd="sng" w="9525">
            <a:solidFill>
              <a:schemeClr val="dk2"/>
            </a:solidFill>
            <a:prstDash val="solid"/>
            <a:round/>
            <a:headEnd len="med" w="med" type="none"/>
            <a:tailEnd len="med" w="med" type="none"/>
          </a:ln>
        </p:spPr>
      </p:cxnSp>
      <p:cxnSp>
        <p:nvCxnSpPr>
          <p:cNvPr id="1597" name="Google Shape;1597;p38"/>
          <p:cNvCxnSpPr>
            <a:stCxn id="1593" idx="2"/>
            <a:endCxn id="1581" idx="0"/>
          </p:cNvCxnSpPr>
          <p:nvPr/>
        </p:nvCxnSpPr>
        <p:spPr>
          <a:xfrm>
            <a:off x="5767350" y="3403600"/>
            <a:ext cx="0" cy="228600"/>
          </a:xfrm>
          <a:prstGeom prst="straightConnector1">
            <a:avLst/>
          </a:prstGeom>
          <a:noFill/>
          <a:ln cap="flat" cmpd="sng" w="9525">
            <a:solidFill>
              <a:schemeClr val="dk2"/>
            </a:solidFill>
            <a:prstDash val="solid"/>
            <a:round/>
            <a:headEnd len="med" w="med" type="none"/>
            <a:tailEnd len="med" w="med" type="none"/>
          </a:ln>
        </p:spPr>
      </p:cxnSp>
      <p:cxnSp>
        <p:nvCxnSpPr>
          <p:cNvPr id="1598" name="Google Shape;1598;p38"/>
          <p:cNvCxnSpPr>
            <a:stCxn id="1592" idx="2"/>
            <a:endCxn id="1582" idx="0"/>
          </p:cNvCxnSpPr>
          <p:nvPr/>
        </p:nvCxnSpPr>
        <p:spPr>
          <a:xfrm>
            <a:off x="3376525" y="3403600"/>
            <a:ext cx="0" cy="2286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2" name="Shape 1602"/>
        <p:cNvGrpSpPr/>
        <p:nvPr/>
      </p:nvGrpSpPr>
      <p:grpSpPr>
        <a:xfrm>
          <a:off x="0" y="0"/>
          <a:ext cx="0" cy="0"/>
          <a:chOff x="0" y="0"/>
          <a:chExt cx="0" cy="0"/>
        </a:xfrm>
      </p:grpSpPr>
      <p:pic>
        <p:nvPicPr>
          <p:cNvPr id="1603" name="Google Shape;1603;p39"/>
          <p:cNvPicPr preferRelativeResize="0"/>
          <p:nvPr>
            <p:ph idx="2" type="pic"/>
          </p:nvPr>
        </p:nvPicPr>
        <p:blipFill rotWithShape="1">
          <a:blip r:embed="rId3">
            <a:alphaModFix/>
          </a:blip>
          <a:srcRect b="3056" l="0" r="0" t="34439"/>
          <a:stretch/>
        </p:blipFill>
        <p:spPr>
          <a:xfrm>
            <a:off x="2132625" y="2571750"/>
            <a:ext cx="4878755" cy="2032100"/>
          </a:xfrm>
          <a:prstGeom prst="rect">
            <a:avLst/>
          </a:prstGeom>
        </p:spPr>
      </p:pic>
      <p:sp>
        <p:nvSpPr>
          <p:cNvPr id="1604" name="Google Shape;1604;p39"/>
          <p:cNvSpPr txBox="1"/>
          <p:nvPr>
            <p:ph type="title"/>
          </p:nvPr>
        </p:nvSpPr>
        <p:spPr>
          <a:xfrm>
            <a:off x="2059500" y="919263"/>
            <a:ext cx="5025000" cy="102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$489,300</a:t>
            </a:r>
            <a:endParaRPr/>
          </a:p>
        </p:txBody>
      </p:sp>
      <p:sp>
        <p:nvSpPr>
          <p:cNvPr id="1605" name="Google Shape;1605;p39"/>
          <p:cNvSpPr txBox="1"/>
          <p:nvPr>
            <p:ph idx="1" type="subTitle"/>
          </p:nvPr>
        </p:nvSpPr>
        <p:spPr>
          <a:xfrm>
            <a:off x="2059500" y="1866632"/>
            <a:ext cx="5025000" cy="396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Big numbers catch your audience’s attention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9" name="Shape 1609"/>
        <p:cNvGrpSpPr/>
        <p:nvPr/>
      </p:nvGrpSpPr>
      <p:grpSpPr>
        <a:xfrm>
          <a:off x="0" y="0"/>
          <a:ext cx="0" cy="0"/>
          <a:chOff x="0" y="0"/>
          <a:chExt cx="0" cy="0"/>
        </a:xfrm>
      </p:grpSpPr>
      <p:sp>
        <p:nvSpPr>
          <p:cNvPr id="1610" name="Google Shape;1610;p40"/>
          <p:cNvSpPr txBox="1"/>
          <p:nvPr>
            <p:ph type="title"/>
          </p:nvPr>
        </p:nvSpPr>
        <p:spPr>
          <a:xfrm>
            <a:off x="1127725" y="1037924"/>
            <a:ext cx="3376200" cy="8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$20,000</a:t>
            </a:r>
            <a:endParaRPr/>
          </a:p>
        </p:txBody>
      </p:sp>
      <p:sp>
        <p:nvSpPr>
          <p:cNvPr id="1611" name="Google Shape;1611;p40"/>
          <p:cNvSpPr txBox="1"/>
          <p:nvPr>
            <p:ph idx="1" type="subTitle"/>
          </p:nvPr>
        </p:nvSpPr>
        <p:spPr>
          <a:xfrm>
            <a:off x="1127725" y="1834684"/>
            <a:ext cx="3376200" cy="423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Mars is actually a cold place</a:t>
            </a:r>
            <a:endParaRPr/>
          </a:p>
        </p:txBody>
      </p:sp>
      <p:sp>
        <p:nvSpPr>
          <p:cNvPr id="1612" name="Google Shape;1612;p40"/>
          <p:cNvSpPr txBox="1"/>
          <p:nvPr>
            <p:ph idx="2" type="title"/>
          </p:nvPr>
        </p:nvSpPr>
        <p:spPr>
          <a:xfrm>
            <a:off x="4640050" y="1037924"/>
            <a:ext cx="3376200" cy="8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a:t>
            </a:r>
            <a:endParaRPr/>
          </a:p>
        </p:txBody>
      </p:sp>
      <p:sp>
        <p:nvSpPr>
          <p:cNvPr id="1613" name="Google Shape;1613;p40"/>
          <p:cNvSpPr txBox="1"/>
          <p:nvPr>
            <p:ph idx="3" type="subTitle"/>
          </p:nvPr>
        </p:nvSpPr>
        <p:spPr>
          <a:xfrm>
            <a:off x="4640050" y="1834684"/>
            <a:ext cx="3376200" cy="423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a:t>
            </a:r>
            <a:endParaRPr/>
          </a:p>
        </p:txBody>
      </p:sp>
      <p:sp>
        <p:nvSpPr>
          <p:cNvPr id="1614" name="Google Shape;1614;p40"/>
          <p:cNvSpPr txBox="1"/>
          <p:nvPr>
            <p:ph idx="4" type="title"/>
          </p:nvPr>
        </p:nvSpPr>
        <p:spPr>
          <a:xfrm>
            <a:off x="4640050" y="2856499"/>
            <a:ext cx="3376200" cy="8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$45,000</a:t>
            </a:r>
            <a:endParaRPr/>
          </a:p>
        </p:txBody>
      </p:sp>
      <p:sp>
        <p:nvSpPr>
          <p:cNvPr id="1615" name="Google Shape;1615;p40"/>
          <p:cNvSpPr txBox="1"/>
          <p:nvPr>
            <p:ph idx="5" type="subTitle"/>
          </p:nvPr>
        </p:nvSpPr>
        <p:spPr>
          <a:xfrm>
            <a:off x="4640050" y="3653259"/>
            <a:ext cx="3376200" cy="423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Saturn has several rings</a:t>
            </a:r>
            <a:endParaRPr/>
          </a:p>
        </p:txBody>
      </p:sp>
      <p:sp>
        <p:nvSpPr>
          <p:cNvPr id="1616" name="Google Shape;1616;p40"/>
          <p:cNvSpPr txBox="1"/>
          <p:nvPr>
            <p:ph idx="6" type="title"/>
          </p:nvPr>
        </p:nvSpPr>
        <p:spPr>
          <a:xfrm>
            <a:off x="1127725" y="2856499"/>
            <a:ext cx="3376200" cy="8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$10,000</a:t>
            </a:r>
            <a:endParaRPr/>
          </a:p>
        </p:txBody>
      </p:sp>
      <p:sp>
        <p:nvSpPr>
          <p:cNvPr id="1617" name="Google Shape;1617;p40"/>
          <p:cNvSpPr txBox="1"/>
          <p:nvPr>
            <p:ph idx="7" type="subTitle"/>
          </p:nvPr>
        </p:nvSpPr>
        <p:spPr>
          <a:xfrm>
            <a:off x="1127725" y="3653259"/>
            <a:ext cx="3376200" cy="423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a very small planet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1" name="Shape 1621"/>
        <p:cNvGrpSpPr/>
        <p:nvPr/>
      </p:nvGrpSpPr>
      <p:grpSpPr>
        <a:xfrm>
          <a:off x="0" y="0"/>
          <a:ext cx="0" cy="0"/>
          <a:chOff x="0" y="0"/>
          <a:chExt cx="0" cy="0"/>
        </a:xfrm>
      </p:grpSpPr>
      <p:sp>
        <p:nvSpPr>
          <p:cNvPr id="1622" name="Google Shape;1622;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Waterfall management plan</a:t>
            </a:r>
            <a:endParaRPr/>
          </a:p>
        </p:txBody>
      </p:sp>
      <p:sp>
        <p:nvSpPr>
          <p:cNvPr id="1623" name="Google Shape;1623;p41"/>
          <p:cNvSpPr/>
          <p:nvPr/>
        </p:nvSpPr>
        <p:spPr>
          <a:xfrm>
            <a:off x="720000" y="1487950"/>
            <a:ext cx="24063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Aldrich"/>
                <a:ea typeface="Aldrich"/>
                <a:cs typeface="Aldrich"/>
                <a:sym typeface="Aldrich"/>
              </a:rPr>
              <a:t>Requirements</a:t>
            </a:r>
            <a:endParaRPr b="1" sz="1800">
              <a:solidFill>
                <a:schemeClr val="lt1"/>
              </a:solidFill>
              <a:latin typeface="Aldrich"/>
              <a:ea typeface="Aldrich"/>
              <a:cs typeface="Aldrich"/>
              <a:sym typeface="Aldrich"/>
            </a:endParaRPr>
          </a:p>
        </p:txBody>
      </p:sp>
      <p:grpSp>
        <p:nvGrpSpPr>
          <p:cNvPr id="1624" name="Google Shape;1624;p41"/>
          <p:cNvGrpSpPr/>
          <p:nvPr/>
        </p:nvGrpSpPr>
        <p:grpSpPr>
          <a:xfrm>
            <a:off x="1279000" y="2156575"/>
            <a:ext cx="2406300" cy="441013"/>
            <a:chOff x="2581250" y="2156575"/>
            <a:chExt cx="2406300" cy="441013"/>
          </a:xfrm>
        </p:grpSpPr>
        <p:sp>
          <p:nvSpPr>
            <p:cNvPr id="1625" name="Google Shape;1625;p41"/>
            <p:cNvSpPr/>
            <p:nvPr/>
          </p:nvSpPr>
          <p:spPr>
            <a:xfrm>
              <a:off x="4546550" y="2156575"/>
              <a:ext cx="4410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latin typeface="Aldrich"/>
                <a:ea typeface="Aldrich"/>
                <a:cs typeface="Aldrich"/>
                <a:sym typeface="Aldrich"/>
              </a:endParaRPr>
            </a:p>
          </p:txBody>
        </p:sp>
        <p:sp>
          <p:nvSpPr>
            <p:cNvPr id="1626" name="Google Shape;1626;p41"/>
            <p:cNvSpPr/>
            <p:nvPr/>
          </p:nvSpPr>
          <p:spPr>
            <a:xfrm>
              <a:off x="2581250" y="2156588"/>
              <a:ext cx="24063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Aldrich"/>
                  <a:ea typeface="Aldrich"/>
                  <a:cs typeface="Aldrich"/>
                  <a:sym typeface="Aldrich"/>
                </a:rPr>
                <a:t>Design</a:t>
              </a:r>
              <a:endParaRPr b="1" sz="1800">
                <a:solidFill>
                  <a:schemeClr val="lt1"/>
                </a:solidFill>
                <a:latin typeface="Aldrich"/>
                <a:ea typeface="Aldrich"/>
                <a:cs typeface="Aldrich"/>
                <a:sym typeface="Aldrich"/>
              </a:endParaRPr>
            </a:p>
          </p:txBody>
        </p:sp>
      </p:grpSp>
      <p:grpSp>
        <p:nvGrpSpPr>
          <p:cNvPr id="1627" name="Google Shape;1627;p41"/>
          <p:cNvGrpSpPr/>
          <p:nvPr/>
        </p:nvGrpSpPr>
        <p:grpSpPr>
          <a:xfrm>
            <a:off x="1838000" y="2825225"/>
            <a:ext cx="2406300" cy="441025"/>
            <a:chOff x="3368850" y="2825225"/>
            <a:chExt cx="2406300" cy="441025"/>
          </a:xfrm>
        </p:grpSpPr>
        <p:sp>
          <p:nvSpPr>
            <p:cNvPr id="1628" name="Google Shape;1628;p41"/>
            <p:cNvSpPr/>
            <p:nvPr/>
          </p:nvSpPr>
          <p:spPr>
            <a:xfrm>
              <a:off x="5334150" y="2825250"/>
              <a:ext cx="4410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latin typeface="Aldrich"/>
                <a:ea typeface="Aldrich"/>
                <a:cs typeface="Aldrich"/>
                <a:sym typeface="Aldrich"/>
              </a:endParaRPr>
            </a:p>
          </p:txBody>
        </p:sp>
        <p:sp>
          <p:nvSpPr>
            <p:cNvPr id="1629" name="Google Shape;1629;p41"/>
            <p:cNvSpPr/>
            <p:nvPr/>
          </p:nvSpPr>
          <p:spPr>
            <a:xfrm>
              <a:off x="3368850" y="2825225"/>
              <a:ext cx="24063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Aldrich"/>
                  <a:ea typeface="Aldrich"/>
                  <a:cs typeface="Aldrich"/>
                  <a:sym typeface="Aldrich"/>
                </a:rPr>
                <a:t>Implementation</a:t>
              </a:r>
              <a:endParaRPr b="1" sz="1800">
                <a:solidFill>
                  <a:schemeClr val="lt1"/>
                </a:solidFill>
                <a:latin typeface="Aldrich"/>
                <a:ea typeface="Aldrich"/>
                <a:cs typeface="Aldrich"/>
                <a:sym typeface="Aldrich"/>
              </a:endParaRPr>
            </a:p>
          </p:txBody>
        </p:sp>
      </p:grpSp>
      <p:grpSp>
        <p:nvGrpSpPr>
          <p:cNvPr id="1630" name="Google Shape;1630;p41"/>
          <p:cNvGrpSpPr/>
          <p:nvPr/>
        </p:nvGrpSpPr>
        <p:grpSpPr>
          <a:xfrm>
            <a:off x="2397000" y="3493863"/>
            <a:ext cx="2406300" cy="441013"/>
            <a:chOff x="4156450" y="3493863"/>
            <a:chExt cx="2406300" cy="441013"/>
          </a:xfrm>
        </p:grpSpPr>
        <p:sp>
          <p:nvSpPr>
            <p:cNvPr id="1631" name="Google Shape;1631;p41"/>
            <p:cNvSpPr/>
            <p:nvPr/>
          </p:nvSpPr>
          <p:spPr>
            <a:xfrm>
              <a:off x="6121750" y="3493875"/>
              <a:ext cx="4410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latin typeface="Aldrich"/>
                <a:ea typeface="Aldrich"/>
                <a:cs typeface="Aldrich"/>
                <a:sym typeface="Aldrich"/>
              </a:endParaRPr>
            </a:p>
          </p:txBody>
        </p:sp>
        <p:sp>
          <p:nvSpPr>
            <p:cNvPr id="1632" name="Google Shape;1632;p41"/>
            <p:cNvSpPr/>
            <p:nvPr/>
          </p:nvSpPr>
          <p:spPr>
            <a:xfrm>
              <a:off x="4156450" y="3493863"/>
              <a:ext cx="24063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Aldrich"/>
                  <a:ea typeface="Aldrich"/>
                  <a:cs typeface="Aldrich"/>
                  <a:sym typeface="Aldrich"/>
                </a:rPr>
                <a:t>Verification</a:t>
              </a:r>
              <a:endParaRPr b="1" sz="1800">
                <a:solidFill>
                  <a:schemeClr val="lt1"/>
                </a:solidFill>
                <a:latin typeface="Aldrich"/>
                <a:ea typeface="Aldrich"/>
                <a:cs typeface="Aldrich"/>
                <a:sym typeface="Aldrich"/>
              </a:endParaRPr>
            </a:p>
          </p:txBody>
        </p:sp>
      </p:grpSp>
      <p:grpSp>
        <p:nvGrpSpPr>
          <p:cNvPr id="1633" name="Google Shape;1633;p41"/>
          <p:cNvGrpSpPr/>
          <p:nvPr/>
        </p:nvGrpSpPr>
        <p:grpSpPr>
          <a:xfrm>
            <a:off x="2956000" y="4162500"/>
            <a:ext cx="2406300" cy="441000"/>
            <a:chOff x="4944050" y="4162500"/>
            <a:chExt cx="2406300" cy="441000"/>
          </a:xfrm>
        </p:grpSpPr>
        <p:sp>
          <p:nvSpPr>
            <p:cNvPr id="1634" name="Google Shape;1634;p41"/>
            <p:cNvSpPr/>
            <p:nvPr/>
          </p:nvSpPr>
          <p:spPr>
            <a:xfrm>
              <a:off x="6909350" y="4162500"/>
              <a:ext cx="4410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latin typeface="Aldrich"/>
                <a:ea typeface="Aldrich"/>
                <a:cs typeface="Aldrich"/>
                <a:sym typeface="Aldrich"/>
              </a:endParaRPr>
            </a:p>
          </p:txBody>
        </p:sp>
        <p:sp>
          <p:nvSpPr>
            <p:cNvPr id="1635" name="Google Shape;1635;p41"/>
            <p:cNvSpPr/>
            <p:nvPr/>
          </p:nvSpPr>
          <p:spPr>
            <a:xfrm>
              <a:off x="4944050" y="4162500"/>
              <a:ext cx="24063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Aldrich"/>
                  <a:ea typeface="Aldrich"/>
                  <a:cs typeface="Aldrich"/>
                  <a:sym typeface="Aldrich"/>
                </a:rPr>
                <a:t>Maintenance</a:t>
              </a:r>
              <a:endParaRPr b="1" sz="1800">
                <a:solidFill>
                  <a:schemeClr val="lt1"/>
                </a:solidFill>
                <a:latin typeface="Aldrich"/>
                <a:ea typeface="Aldrich"/>
                <a:cs typeface="Aldrich"/>
                <a:sym typeface="Aldrich"/>
              </a:endParaRPr>
            </a:p>
          </p:txBody>
        </p:sp>
      </p:grpSp>
      <p:cxnSp>
        <p:nvCxnSpPr>
          <p:cNvPr id="1636" name="Google Shape;1636;p41"/>
          <p:cNvCxnSpPr>
            <a:stCxn id="1623" idx="3"/>
            <a:endCxn id="1625" idx="0"/>
          </p:cNvCxnSpPr>
          <p:nvPr/>
        </p:nvCxnSpPr>
        <p:spPr>
          <a:xfrm>
            <a:off x="3126300" y="1708450"/>
            <a:ext cx="338400" cy="448200"/>
          </a:xfrm>
          <a:prstGeom prst="bentConnector2">
            <a:avLst/>
          </a:prstGeom>
          <a:noFill/>
          <a:ln cap="flat" cmpd="sng" w="9525">
            <a:solidFill>
              <a:schemeClr val="dk2"/>
            </a:solidFill>
            <a:prstDash val="solid"/>
            <a:round/>
            <a:headEnd len="med" w="med" type="none"/>
            <a:tailEnd len="med" w="med" type="none"/>
          </a:ln>
        </p:spPr>
      </p:cxnSp>
      <p:cxnSp>
        <p:nvCxnSpPr>
          <p:cNvPr id="1637" name="Google Shape;1637;p41"/>
          <p:cNvCxnSpPr>
            <a:stCxn id="1625" idx="3"/>
            <a:endCxn id="1628" idx="0"/>
          </p:cNvCxnSpPr>
          <p:nvPr/>
        </p:nvCxnSpPr>
        <p:spPr>
          <a:xfrm>
            <a:off x="3685300" y="2377075"/>
            <a:ext cx="338400" cy="448200"/>
          </a:xfrm>
          <a:prstGeom prst="bentConnector2">
            <a:avLst/>
          </a:prstGeom>
          <a:noFill/>
          <a:ln cap="flat" cmpd="sng" w="9525">
            <a:solidFill>
              <a:schemeClr val="dk2"/>
            </a:solidFill>
            <a:prstDash val="solid"/>
            <a:round/>
            <a:headEnd len="med" w="med" type="none"/>
            <a:tailEnd len="med" w="med" type="none"/>
          </a:ln>
        </p:spPr>
      </p:cxnSp>
      <p:cxnSp>
        <p:nvCxnSpPr>
          <p:cNvPr id="1638" name="Google Shape;1638;p41"/>
          <p:cNvCxnSpPr>
            <a:stCxn id="1628" idx="3"/>
            <a:endCxn id="1631" idx="0"/>
          </p:cNvCxnSpPr>
          <p:nvPr/>
        </p:nvCxnSpPr>
        <p:spPr>
          <a:xfrm>
            <a:off x="4244300" y="3045750"/>
            <a:ext cx="338400" cy="448200"/>
          </a:xfrm>
          <a:prstGeom prst="bentConnector2">
            <a:avLst/>
          </a:prstGeom>
          <a:noFill/>
          <a:ln cap="flat" cmpd="sng" w="9525">
            <a:solidFill>
              <a:schemeClr val="dk2"/>
            </a:solidFill>
            <a:prstDash val="solid"/>
            <a:round/>
            <a:headEnd len="med" w="med" type="none"/>
            <a:tailEnd len="med" w="med" type="none"/>
          </a:ln>
        </p:spPr>
      </p:cxnSp>
      <p:cxnSp>
        <p:nvCxnSpPr>
          <p:cNvPr id="1639" name="Google Shape;1639;p41"/>
          <p:cNvCxnSpPr>
            <a:stCxn id="1631" idx="3"/>
            <a:endCxn id="1634" idx="0"/>
          </p:cNvCxnSpPr>
          <p:nvPr/>
        </p:nvCxnSpPr>
        <p:spPr>
          <a:xfrm>
            <a:off x="4803300" y="3714375"/>
            <a:ext cx="338400" cy="448200"/>
          </a:xfrm>
          <a:prstGeom prst="bentConnector2">
            <a:avLst/>
          </a:prstGeom>
          <a:noFill/>
          <a:ln cap="flat" cmpd="sng" w="9525">
            <a:solidFill>
              <a:schemeClr val="dk2"/>
            </a:solidFill>
            <a:prstDash val="solid"/>
            <a:round/>
            <a:headEnd len="med" w="med" type="none"/>
            <a:tailEnd len="med" w="med" type="none"/>
          </a:ln>
        </p:spPr>
      </p:cxnSp>
      <p:sp>
        <p:nvSpPr>
          <p:cNvPr id="1640" name="Google Shape;1640;p41"/>
          <p:cNvSpPr txBox="1"/>
          <p:nvPr/>
        </p:nvSpPr>
        <p:spPr>
          <a:xfrm>
            <a:off x="3925000" y="1487950"/>
            <a:ext cx="2263200" cy="44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Mercury is the closest planet to the Sun</a:t>
            </a:r>
            <a:endParaRPr sz="1200">
              <a:solidFill>
                <a:schemeClr val="dk1"/>
              </a:solidFill>
              <a:latin typeface="Saira"/>
              <a:ea typeface="Saira"/>
              <a:cs typeface="Saira"/>
              <a:sym typeface="Saira"/>
            </a:endParaRPr>
          </a:p>
        </p:txBody>
      </p:sp>
      <p:sp>
        <p:nvSpPr>
          <p:cNvPr id="1641" name="Google Shape;1641;p41"/>
          <p:cNvSpPr txBox="1"/>
          <p:nvPr/>
        </p:nvSpPr>
        <p:spPr>
          <a:xfrm>
            <a:off x="4484000" y="2156575"/>
            <a:ext cx="2263200" cy="44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Venus is the second planet from the Sun</a:t>
            </a:r>
            <a:endParaRPr sz="1200">
              <a:solidFill>
                <a:schemeClr val="dk1"/>
              </a:solidFill>
              <a:latin typeface="Saira"/>
              <a:ea typeface="Saira"/>
              <a:cs typeface="Saira"/>
              <a:sym typeface="Saira"/>
            </a:endParaRPr>
          </a:p>
        </p:txBody>
      </p:sp>
      <p:sp>
        <p:nvSpPr>
          <p:cNvPr id="1642" name="Google Shape;1642;p41"/>
          <p:cNvSpPr txBox="1"/>
          <p:nvPr/>
        </p:nvSpPr>
        <p:spPr>
          <a:xfrm>
            <a:off x="5042900" y="2825200"/>
            <a:ext cx="2263200" cy="44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Jupiter is the biggest planet of them all</a:t>
            </a:r>
            <a:endParaRPr sz="1200">
              <a:solidFill>
                <a:schemeClr val="dk1"/>
              </a:solidFill>
              <a:latin typeface="Saira"/>
              <a:ea typeface="Saira"/>
              <a:cs typeface="Saira"/>
              <a:sym typeface="Saira"/>
            </a:endParaRPr>
          </a:p>
        </p:txBody>
      </p:sp>
      <p:sp>
        <p:nvSpPr>
          <p:cNvPr id="1643" name="Google Shape;1643;p41"/>
          <p:cNvSpPr txBox="1"/>
          <p:nvPr/>
        </p:nvSpPr>
        <p:spPr>
          <a:xfrm>
            <a:off x="5601900" y="3493825"/>
            <a:ext cx="2263200" cy="448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Saturn is composed of hydrogen and helium</a:t>
            </a:r>
            <a:endParaRPr sz="1200">
              <a:solidFill>
                <a:schemeClr val="dk1"/>
              </a:solidFill>
              <a:latin typeface="Saira"/>
              <a:ea typeface="Saira"/>
              <a:cs typeface="Saira"/>
              <a:sym typeface="Saira"/>
            </a:endParaRPr>
          </a:p>
        </p:txBody>
      </p:sp>
      <p:sp>
        <p:nvSpPr>
          <p:cNvPr id="1644" name="Google Shape;1644;p41"/>
          <p:cNvSpPr txBox="1"/>
          <p:nvPr/>
        </p:nvSpPr>
        <p:spPr>
          <a:xfrm>
            <a:off x="6160800" y="4169650"/>
            <a:ext cx="2263200" cy="44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Despite being red, Mars is actually a cold place</a:t>
            </a:r>
            <a:endParaRPr sz="1200">
              <a:solidFill>
                <a:schemeClr val="dk1"/>
              </a:solidFill>
              <a:latin typeface="Saira"/>
              <a:ea typeface="Saira"/>
              <a:cs typeface="Saira"/>
              <a:sym typeface="Sair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8" name="Shape 1648"/>
        <p:cNvGrpSpPr/>
        <p:nvPr/>
      </p:nvGrpSpPr>
      <p:grpSpPr>
        <a:xfrm>
          <a:off x="0" y="0"/>
          <a:ext cx="0" cy="0"/>
          <a:chOff x="0" y="0"/>
          <a:chExt cx="0" cy="0"/>
        </a:xfrm>
      </p:grpSpPr>
      <p:sp>
        <p:nvSpPr>
          <p:cNvPr id="1649" name="Google Shape;164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Profitability ratios</a:t>
            </a:r>
            <a:endParaRPr/>
          </a:p>
        </p:txBody>
      </p:sp>
      <p:sp>
        <p:nvSpPr>
          <p:cNvPr id="1650" name="Google Shape;1650;p42"/>
          <p:cNvSpPr/>
          <p:nvPr/>
        </p:nvSpPr>
        <p:spPr>
          <a:xfrm>
            <a:off x="720000" y="1660400"/>
            <a:ext cx="2677200" cy="35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Aldrich"/>
                <a:ea typeface="Aldrich"/>
                <a:cs typeface="Aldrich"/>
                <a:sym typeface="Aldrich"/>
              </a:rPr>
              <a:t>Return on sales (%)</a:t>
            </a:r>
            <a:endParaRPr b="1" sz="1200">
              <a:solidFill>
                <a:schemeClr val="lt1"/>
              </a:solidFill>
              <a:latin typeface="Aldrich"/>
              <a:ea typeface="Aldrich"/>
              <a:cs typeface="Aldrich"/>
              <a:sym typeface="Aldrich"/>
            </a:endParaRPr>
          </a:p>
        </p:txBody>
      </p:sp>
      <p:sp>
        <p:nvSpPr>
          <p:cNvPr id="1651" name="Google Shape;1651;p42"/>
          <p:cNvSpPr/>
          <p:nvPr/>
        </p:nvSpPr>
        <p:spPr>
          <a:xfrm>
            <a:off x="720000" y="2194475"/>
            <a:ext cx="2677200" cy="35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Aldrich"/>
                <a:ea typeface="Aldrich"/>
                <a:cs typeface="Aldrich"/>
                <a:sym typeface="Aldrich"/>
              </a:rPr>
              <a:t>Return on equity (%)</a:t>
            </a:r>
            <a:endParaRPr b="1" sz="1200">
              <a:solidFill>
                <a:schemeClr val="lt1"/>
              </a:solidFill>
              <a:latin typeface="Aldrich"/>
              <a:ea typeface="Aldrich"/>
              <a:cs typeface="Aldrich"/>
              <a:sym typeface="Aldrich"/>
            </a:endParaRPr>
          </a:p>
        </p:txBody>
      </p:sp>
      <p:sp>
        <p:nvSpPr>
          <p:cNvPr id="1652" name="Google Shape;1652;p42"/>
          <p:cNvSpPr/>
          <p:nvPr/>
        </p:nvSpPr>
        <p:spPr>
          <a:xfrm>
            <a:off x="720000" y="2728550"/>
            <a:ext cx="2677200" cy="35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Aldrich"/>
                <a:ea typeface="Aldrich"/>
                <a:cs typeface="Aldrich"/>
                <a:sym typeface="Aldrich"/>
              </a:rPr>
              <a:t>Return on net assets(%)</a:t>
            </a:r>
            <a:endParaRPr b="1" sz="1200">
              <a:solidFill>
                <a:schemeClr val="lt1"/>
              </a:solidFill>
              <a:latin typeface="Aldrich"/>
              <a:ea typeface="Aldrich"/>
              <a:cs typeface="Aldrich"/>
              <a:sym typeface="Aldrich"/>
            </a:endParaRPr>
          </a:p>
        </p:txBody>
      </p:sp>
      <p:sp>
        <p:nvSpPr>
          <p:cNvPr id="1653" name="Google Shape;1653;p42"/>
          <p:cNvSpPr/>
          <p:nvPr/>
        </p:nvSpPr>
        <p:spPr>
          <a:xfrm>
            <a:off x="720000" y="3262625"/>
            <a:ext cx="2677200" cy="35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Aldrich"/>
                <a:ea typeface="Aldrich"/>
                <a:cs typeface="Aldrich"/>
                <a:sym typeface="Aldrich"/>
              </a:rPr>
              <a:t>Return capital employed (%)</a:t>
            </a:r>
            <a:endParaRPr b="1" sz="1200">
              <a:solidFill>
                <a:schemeClr val="lt1"/>
              </a:solidFill>
              <a:latin typeface="Aldrich"/>
              <a:ea typeface="Aldrich"/>
              <a:cs typeface="Aldrich"/>
              <a:sym typeface="Aldrich"/>
            </a:endParaRPr>
          </a:p>
        </p:txBody>
      </p:sp>
      <p:sp>
        <p:nvSpPr>
          <p:cNvPr id="1654" name="Google Shape;1654;p42"/>
          <p:cNvSpPr/>
          <p:nvPr/>
        </p:nvSpPr>
        <p:spPr>
          <a:xfrm>
            <a:off x="720000" y="3796700"/>
            <a:ext cx="2677200" cy="35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Aldrich"/>
                <a:ea typeface="Aldrich"/>
                <a:cs typeface="Aldrich"/>
                <a:sym typeface="Aldrich"/>
              </a:rPr>
              <a:t>Return on funds employed (%)</a:t>
            </a:r>
            <a:endParaRPr b="1" sz="1200">
              <a:solidFill>
                <a:schemeClr val="lt1"/>
              </a:solidFill>
              <a:latin typeface="Aldrich"/>
              <a:ea typeface="Aldrich"/>
              <a:cs typeface="Aldrich"/>
              <a:sym typeface="Aldrich"/>
            </a:endParaRPr>
          </a:p>
        </p:txBody>
      </p:sp>
      <p:sp>
        <p:nvSpPr>
          <p:cNvPr id="1655" name="Google Shape;1655;p42"/>
          <p:cNvSpPr/>
          <p:nvPr/>
        </p:nvSpPr>
        <p:spPr>
          <a:xfrm>
            <a:off x="3419850" y="1126323"/>
            <a:ext cx="1098600" cy="354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ldrich"/>
                <a:ea typeface="Aldrich"/>
                <a:cs typeface="Aldrich"/>
                <a:sym typeface="Aldrich"/>
              </a:rPr>
              <a:t>Worst peer</a:t>
            </a:r>
            <a:endParaRPr b="1" sz="1200">
              <a:solidFill>
                <a:schemeClr val="dk1"/>
              </a:solidFill>
              <a:latin typeface="Aldrich"/>
              <a:ea typeface="Aldrich"/>
              <a:cs typeface="Aldrich"/>
              <a:sym typeface="Aldrich"/>
            </a:endParaRPr>
          </a:p>
        </p:txBody>
      </p:sp>
      <p:sp>
        <p:nvSpPr>
          <p:cNvPr id="1656" name="Google Shape;1656;p42"/>
          <p:cNvSpPr/>
          <p:nvPr/>
        </p:nvSpPr>
        <p:spPr>
          <a:xfrm>
            <a:off x="7325250" y="1126323"/>
            <a:ext cx="1098600" cy="354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ldrich"/>
                <a:ea typeface="Aldrich"/>
                <a:cs typeface="Aldrich"/>
                <a:sym typeface="Aldrich"/>
              </a:rPr>
              <a:t>Best peer</a:t>
            </a:r>
            <a:endParaRPr b="1" sz="1200">
              <a:solidFill>
                <a:schemeClr val="dk1"/>
              </a:solidFill>
              <a:latin typeface="Aldrich"/>
              <a:ea typeface="Aldrich"/>
              <a:cs typeface="Aldrich"/>
              <a:sym typeface="Aldrich"/>
            </a:endParaRPr>
          </a:p>
        </p:txBody>
      </p:sp>
      <p:cxnSp>
        <p:nvCxnSpPr>
          <p:cNvPr id="1657" name="Google Shape;1657;p42"/>
          <p:cNvCxnSpPr/>
          <p:nvPr/>
        </p:nvCxnSpPr>
        <p:spPr>
          <a:xfrm>
            <a:off x="3397200" y="1837700"/>
            <a:ext cx="5026800" cy="0"/>
          </a:xfrm>
          <a:prstGeom prst="straightConnector1">
            <a:avLst/>
          </a:prstGeom>
          <a:noFill/>
          <a:ln cap="flat" cmpd="sng" w="9525">
            <a:solidFill>
              <a:schemeClr val="dk2"/>
            </a:solidFill>
            <a:prstDash val="solid"/>
            <a:round/>
            <a:headEnd len="med" w="med" type="none"/>
            <a:tailEnd len="med" w="med" type="none"/>
          </a:ln>
        </p:spPr>
      </p:cxnSp>
      <p:cxnSp>
        <p:nvCxnSpPr>
          <p:cNvPr id="1658" name="Google Shape;1658;p42"/>
          <p:cNvCxnSpPr/>
          <p:nvPr/>
        </p:nvCxnSpPr>
        <p:spPr>
          <a:xfrm>
            <a:off x="3397200" y="2371775"/>
            <a:ext cx="5026800" cy="0"/>
          </a:xfrm>
          <a:prstGeom prst="straightConnector1">
            <a:avLst/>
          </a:prstGeom>
          <a:noFill/>
          <a:ln cap="flat" cmpd="sng" w="9525">
            <a:solidFill>
              <a:schemeClr val="dk2"/>
            </a:solidFill>
            <a:prstDash val="solid"/>
            <a:round/>
            <a:headEnd len="med" w="med" type="none"/>
            <a:tailEnd len="med" w="med" type="none"/>
          </a:ln>
        </p:spPr>
      </p:cxnSp>
      <p:cxnSp>
        <p:nvCxnSpPr>
          <p:cNvPr id="1659" name="Google Shape;1659;p42"/>
          <p:cNvCxnSpPr/>
          <p:nvPr/>
        </p:nvCxnSpPr>
        <p:spPr>
          <a:xfrm>
            <a:off x="3397200" y="2905850"/>
            <a:ext cx="5026800" cy="0"/>
          </a:xfrm>
          <a:prstGeom prst="straightConnector1">
            <a:avLst/>
          </a:prstGeom>
          <a:noFill/>
          <a:ln cap="flat" cmpd="sng" w="9525">
            <a:solidFill>
              <a:schemeClr val="dk2"/>
            </a:solidFill>
            <a:prstDash val="solid"/>
            <a:round/>
            <a:headEnd len="med" w="med" type="none"/>
            <a:tailEnd len="med" w="med" type="none"/>
          </a:ln>
        </p:spPr>
      </p:cxnSp>
      <p:cxnSp>
        <p:nvCxnSpPr>
          <p:cNvPr id="1660" name="Google Shape;1660;p42"/>
          <p:cNvCxnSpPr/>
          <p:nvPr/>
        </p:nvCxnSpPr>
        <p:spPr>
          <a:xfrm>
            <a:off x="3397200" y="3439925"/>
            <a:ext cx="5026800" cy="0"/>
          </a:xfrm>
          <a:prstGeom prst="straightConnector1">
            <a:avLst/>
          </a:prstGeom>
          <a:noFill/>
          <a:ln cap="flat" cmpd="sng" w="9525">
            <a:solidFill>
              <a:schemeClr val="dk2"/>
            </a:solidFill>
            <a:prstDash val="solid"/>
            <a:round/>
            <a:headEnd len="med" w="med" type="none"/>
            <a:tailEnd len="med" w="med" type="none"/>
          </a:ln>
        </p:spPr>
      </p:cxnSp>
      <p:cxnSp>
        <p:nvCxnSpPr>
          <p:cNvPr id="1661" name="Google Shape;1661;p42"/>
          <p:cNvCxnSpPr/>
          <p:nvPr/>
        </p:nvCxnSpPr>
        <p:spPr>
          <a:xfrm>
            <a:off x="3397200" y="3974000"/>
            <a:ext cx="5026800" cy="0"/>
          </a:xfrm>
          <a:prstGeom prst="straightConnector1">
            <a:avLst/>
          </a:prstGeom>
          <a:noFill/>
          <a:ln cap="flat" cmpd="sng" w="9525">
            <a:solidFill>
              <a:schemeClr val="dk2"/>
            </a:solidFill>
            <a:prstDash val="solid"/>
            <a:round/>
            <a:headEnd len="med" w="med" type="none"/>
            <a:tailEnd len="med" w="med" type="none"/>
          </a:ln>
        </p:spPr>
      </p:cxnSp>
      <p:sp>
        <p:nvSpPr>
          <p:cNvPr id="1662" name="Google Shape;1662;p42"/>
          <p:cNvSpPr/>
          <p:nvPr/>
        </p:nvSpPr>
        <p:spPr>
          <a:xfrm>
            <a:off x="4004425" y="1690861"/>
            <a:ext cx="293700" cy="2937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3" name="Google Shape;1663;p42"/>
          <p:cNvSpPr/>
          <p:nvPr/>
        </p:nvSpPr>
        <p:spPr>
          <a:xfrm>
            <a:off x="5372975" y="1690861"/>
            <a:ext cx="293700" cy="293700"/>
          </a:xfrm>
          <a:prstGeom prst="rect">
            <a:avLst/>
          </a:prstGeom>
          <a:solidFill>
            <a:schemeClr val="dk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4" name="Google Shape;1664;p42"/>
          <p:cNvSpPr/>
          <p:nvPr/>
        </p:nvSpPr>
        <p:spPr>
          <a:xfrm>
            <a:off x="7595700" y="1690848"/>
            <a:ext cx="293700" cy="293700"/>
          </a:xfrm>
          <a:prstGeom prst="rect">
            <a:avLst/>
          </a:prstGeom>
          <a:solidFill>
            <a:schemeClr val="dk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5" name="Google Shape;1665;p42"/>
          <p:cNvSpPr/>
          <p:nvPr/>
        </p:nvSpPr>
        <p:spPr>
          <a:xfrm>
            <a:off x="5271950" y="2224936"/>
            <a:ext cx="293700" cy="293700"/>
          </a:xfrm>
          <a:prstGeom prst="rect">
            <a:avLst/>
          </a:prstGeom>
          <a:solidFill>
            <a:schemeClr val="dk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6" name="Google Shape;1666;p42"/>
          <p:cNvSpPr/>
          <p:nvPr/>
        </p:nvSpPr>
        <p:spPr>
          <a:xfrm>
            <a:off x="7209950" y="2759011"/>
            <a:ext cx="293700" cy="2937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7" name="Google Shape;1667;p42"/>
          <p:cNvSpPr/>
          <p:nvPr/>
        </p:nvSpPr>
        <p:spPr>
          <a:xfrm>
            <a:off x="4224750" y="2759011"/>
            <a:ext cx="293700" cy="293700"/>
          </a:xfrm>
          <a:prstGeom prst="rect">
            <a:avLst/>
          </a:prstGeom>
          <a:solidFill>
            <a:schemeClr val="dk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8" name="Google Shape;1668;p42"/>
          <p:cNvSpPr/>
          <p:nvPr/>
        </p:nvSpPr>
        <p:spPr>
          <a:xfrm>
            <a:off x="5216700" y="3293086"/>
            <a:ext cx="293700" cy="293700"/>
          </a:xfrm>
          <a:prstGeom prst="rect">
            <a:avLst/>
          </a:prstGeom>
          <a:solidFill>
            <a:schemeClr val="dk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9" name="Google Shape;1669;p42"/>
          <p:cNvSpPr/>
          <p:nvPr/>
        </p:nvSpPr>
        <p:spPr>
          <a:xfrm>
            <a:off x="4050225" y="3827161"/>
            <a:ext cx="293700" cy="2937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70" name="Google Shape;1670;p42"/>
          <p:cNvSpPr/>
          <p:nvPr/>
        </p:nvSpPr>
        <p:spPr>
          <a:xfrm>
            <a:off x="7173075" y="3827161"/>
            <a:ext cx="293700" cy="293700"/>
          </a:xfrm>
          <a:prstGeom prst="rect">
            <a:avLst/>
          </a:prstGeom>
          <a:solidFill>
            <a:schemeClr val="dk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71" name="Google Shape;1671;p42"/>
          <p:cNvSpPr/>
          <p:nvPr/>
        </p:nvSpPr>
        <p:spPr>
          <a:xfrm>
            <a:off x="4509000" y="4419602"/>
            <a:ext cx="183900" cy="183900"/>
          </a:xfrm>
          <a:prstGeom prst="rect">
            <a:avLst/>
          </a:prstGeom>
          <a:solidFill>
            <a:schemeClr val="dk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1672" name="Google Shape;1672;p42"/>
          <p:cNvSpPr/>
          <p:nvPr/>
        </p:nvSpPr>
        <p:spPr>
          <a:xfrm>
            <a:off x="5932650" y="4419602"/>
            <a:ext cx="183900" cy="1839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1673" name="Google Shape;1673;p42"/>
          <p:cNvSpPr txBox="1"/>
          <p:nvPr/>
        </p:nvSpPr>
        <p:spPr>
          <a:xfrm>
            <a:off x="4692900" y="4419602"/>
            <a:ext cx="1061700" cy="18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Company 1</a:t>
            </a:r>
            <a:endParaRPr sz="1200">
              <a:solidFill>
                <a:schemeClr val="dk1"/>
              </a:solidFill>
              <a:latin typeface="Saira"/>
              <a:ea typeface="Saira"/>
              <a:cs typeface="Saira"/>
              <a:sym typeface="Saira"/>
            </a:endParaRPr>
          </a:p>
        </p:txBody>
      </p:sp>
      <p:sp>
        <p:nvSpPr>
          <p:cNvPr id="1674" name="Google Shape;1674;p42"/>
          <p:cNvSpPr txBox="1"/>
          <p:nvPr/>
        </p:nvSpPr>
        <p:spPr>
          <a:xfrm>
            <a:off x="6116550" y="4419602"/>
            <a:ext cx="1061700" cy="18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Company 2</a:t>
            </a:r>
            <a:endParaRPr sz="1200">
              <a:solidFill>
                <a:schemeClr val="dk1"/>
              </a:solidFill>
              <a:latin typeface="Saira"/>
              <a:ea typeface="Saira"/>
              <a:cs typeface="Saira"/>
              <a:sym typeface="Saira"/>
            </a:endParaRPr>
          </a:p>
        </p:txBody>
      </p:sp>
      <p:sp>
        <p:nvSpPr>
          <p:cNvPr id="1675" name="Google Shape;1675;p42"/>
          <p:cNvSpPr/>
          <p:nvPr/>
        </p:nvSpPr>
        <p:spPr>
          <a:xfrm>
            <a:off x="7178250" y="4419602"/>
            <a:ext cx="183900" cy="183900"/>
          </a:xfrm>
          <a:prstGeom prst="rect">
            <a:avLst/>
          </a:prstGeom>
          <a:solidFill>
            <a:schemeClr val="dk1"/>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1676" name="Google Shape;1676;p42"/>
          <p:cNvSpPr txBox="1"/>
          <p:nvPr/>
        </p:nvSpPr>
        <p:spPr>
          <a:xfrm>
            <a:off x="7362150" y="4419602"/>
            <a:ext cx="1061700" cy="18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Company 3</a:t>
            </a:r>
            <a:endParaRPr sz="1200">
              <a:solidFill>
                <a:schemeClr val="dk1"/>
              </a:solidFill>
              <a:latin typeface="Saira"/>
              <a:ea typeface="Saira"/>
              <a:cs typeface="Saira"/>
              <a:sym typeface="Sair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8" name="Shape 1298"/>
        <p:cNvGrpSpPr/>
        <p:nvPr/>
      </p:nvGrpSpPr>
      <p:grpSpPr>
        <a:xfrm>
          <a:off x="0" y="0"/>
          <a:ext cx="0" cy="0"/>
          <a:chOff x="0" y="0"/>
          <a:chExt cx="0" cy="0"/>
        </a:xfrm>
      </p:grpSpPr>
      <p:sp>
        <p:nvSpPr>
          <p:cNvPr id="1299" name="Google Shape;1299;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1300" name="Google Shape;1300;p25"/>
          <p:cNvGraphicFramePr/>
          <p:nvPr/>
        </p:nvGraphicFramePr>
        <p:xfrm>
          <a:off x="720000" y="1614825"/>
          <a:ext cx="3000000" cy="3000000"/>
        </p:xfrm>
        <a:graphic>
          <a:graphicData uri="http://schemas.openxmlformats.org/drawingml/2006/table">
            <a:tbl>
              <a:tblPr>
                <a:noFill/>
                <a:tableStyleId>{81DD69E3-E830-48B9-BAB2-DDFD70094AB8}</a:tableStyleId>
              </a:tblPr>
              <a:tblGrid>
                <a:gridCol w="2453025"/>
                <a:gridCol w="5250975"/>
              </a:tblGrid>
              <a:tr h="361525">
                <a:tc>
                  <a:txBody>
                    <a:bodyPr/>
                    <a:lstStyle/>
                    <a:p>
                      <a:pPr indent="0" lvl="0" marL="0" rtl="0" algn="l">
                        <a:spcBef>
                          <a:spcPts val="0"/>
                        </a:spcBef>
                        <a:spcAft>
                          <a:spcPts val="0"/>
                        </a:spcAft>
                        <a:buNone/>
                      </a:pPr>
                      <a:r>
                        <a:rPr b="1" lang="en" sz="1000" u="sng">
                          <a:solidFill>
                            <a:schemeClr val="lt1"/>
                          </a:solidFill>
                          <a:latin typeface="Aldrich"/>
                          <a:ea typeface="Aldrich"/>
                          <a:cs typeface="Aldrich"/>
                          <a:sym typeface="Aldrich"/>
                          <a:hlinkClick action="ppaction://hlinksldjump" r:id="rId3">
                            <a:extLst>
                              <a:ext uri="{A12FA001-AC4F-418D-AE19-62706E023703}">
                                <ahyp:hlinkClr val="tx"/>
                              </a:ext>
                            </a:extLst>
                          </a:hlinkClick>
                        </a:rPr>
                        <a:t>Fonts</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Saira"/>
                          <a:ea typeface="Saira"/>
                          <a:cs typeface="Saira"/>
                          <a:sym typeface="Saira"/>
                        </a:rPr>
                        <a:t>To view this template correctly in PowerPoint, download and install the fonts we used</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000" u="sng">
                          <a:solidFill>
                            <a:schemeClr val="lt1"/>
                          </a:solidFill>
                          <a:latin typeface="Aldrich"/>
                          <a:ea typeface="Aldrich"/>
                          <a:cs typeface="Aldrich"/>
                          <a:sym typeface="Aldrich"/>
                          <a:hlinkClick action="ppaction://hlinksldjump" r:id="rId4">
                            <a:extLst>
                              <a:ext uri="{A12FA001-AC4F-418D-AE19-62706E023703}">
                                <ahyp:hlinkClr val="tx"/>
                              </a:ext>
                            </a:extLst>
                          </a:hlinkClick>
                        </a:rPr>
                        <a:t>Used</a:t>
                      </a:r>
                      <a:r>
                        <a:rPr b="1" lang="en" sz="1000">
                          <a:solidFill>
                            <a:schemeClr val="lt1"/>
                          </a:solidFill>
                          <a:latin typeface="Aldrich"/>
                          <a:ea typeface="Aldrich"/>
                          <a:cs typeface="Aldrich"/>
                          <a:sym typeface="Aldrich"/>
                        </a:rPr>
                        <a:t> and </a:t>
                      </a:r>
                      <a:r>
                        <a:rPr b="1" lang="en" sz="1000" u="sng">
                          <a:solidFill>
                            <a:schemeClr val="lt1"/>
                          </a:solidFill>
                          <a:latin typeface="Aldrich"/>
                          <a:ea typeface="Aldrich"/>
                          <a:cs typeface="Aldrich"/>
                          <a:sym typeface="Aldrich"/>
                          <a:hlinkClick action="ppaction://hlinksldjump" r:id="rId5">
                            <a:extLst>
                              <a:ext uri="{A12FA001-AC4F-418D-AE19-62706E023703}">
                                <ahyp:hlinkClr val="tx"/>
                              </a:ext>
                            </a:extLst>
                          </a:hlinkClick>
                        </a:rPr>
                        <a:t>alternative</a:t>
                      </a:r>
                      <a:r>
                        <a:rPr b="1" lang="en" sz="1000" u="sng">
                          <a:solidFill>
                            <a:schemeClr val="lt1"/>
                          </a:solidFill>
                          <a:latin typeface="Aldrich"/>
                          <a:ea typeface="Aldrich"/>
                          <a:cs typeface="Aldrich"/>
                          <a:sym typeface="Aldrich"/>
                          <a:hlinkClick action="ppaction://hlinksldjump" r:id="rId6">
                            <a:extLst>
                              <a:ext uri="{A12FA001-AC4F-418D-AE19-62706E023703}">
                                <ahyp:hlinkClr val="tx"/>
                              </a:ext>
                            </a:extLst>
                          </a:hlinkClick>
                        </a:rPr>
                        <a:t> resources</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Saira"/>
                          <a:ea typeface="Saira"/>
                          <a:cs typeface="Saira"/>
                          <a:sym typeface="Saira"/>
                        </a:rPr>
                        <a:t>An assortment of graphic resources that are suitable for use in this presentation</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000" u="sng">
                          <a:solidFill>
                            <a:schemeClr val="lt1"/>
                          </a:solidFill>
                          <a:latin typeface="Aldrich"/>
                          <a:ea typeface="Aldrich"/>
                          <a:cs typeface="Aldrich"/>
                          <a:sym typeface="Aldrich"/>
                          <a:hlinkClick action="ppaction://hlinksldjump" r:id="rId7">
                            <a:extLst>
                              <a:ext uri="{A12FA001-AC4F-418D-AE19-62706E023703}">
                                <ahyp:hlinkClr val="tx"/>
                              </a:ext>
                            </a:extLst>
                          </a:hlinkClick>
                        </a:rPr>
                        <a:t>Thanks slide</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Saira"/>
                          <a:ea typeface="Saira"/>
                          <a:cs typeface="Saira"/>
                          <a:sym typeface="Saira"/>
                        </a:rPr>
                        <a:t>You must keep it so that proper credits for our design are given</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000" u="sng">
                          <a:solidFill>
                            <a:schemeClr val="lt1"/>
                          </a:solidFill>
                          <a:latin typeface="Aldrich"/>
                          <a:ea typeface="Aldrich"/>
                          <a:cs typeface="Aldrich"/>
                          <a:sym typeface="Aldrich"/>
                          <a:hlinkClick action="ppaction://hlinksldjump" r:id="rId8">
                            <a:extLst>
                              <a:ext uri="{A12FA001-AC4F-418D-AE19-62706E023703}">
                                <ahyp:hlinkClr val="tx"/>
                              </a:ext>
                            </a:extLst>
                          </a:hlinkClick>
                        </a:rPr>
                        <a:t>Colors</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Saira"/>
                          <a:ea typeface="Saira"/>
                          <a:cs typeface="Saira"/>
                          <a:sym typeface="Saira"/>
                        </a:rPr>
                        <a:t>All the colors used in this presentation</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000" u="sng">
                          <a:solidFill>
                            <a:schemeClr val="lt1"/>
                          </a:solidFill>
                          <a:latin typeface="Aldrich"/>
                          <a:ea typeface="Aldrich"/>
                          <a:cs typeface="Aldrich"/>
                          <a:sym typeface="Aldrich"/>
                          <a:hlinkClick action="ppaction://hlinksldjump" r:id="rId9">
                            <a:extLst>
                              <a:ext uri="{A12FA001-AC4F-418D-AE19-62706E023703}">
                                <ahyp:hlinkClr val="tx"/>
                              </a:ext>
                            </a:extLst>
                          </a:hlinkClick>
                        </a:rPr>
                        <a:t>Icons</a:t>
                      </a:r>
                      <a:r>
                        <a:rPr b="1" lang="en" sz="1000">
                          <a:solidFill>
                            <a:schemeClr val="lt1"/>
                          </a:solidFill>
                          <a:latin typeface="Aldrich"/>
                          <a:ea typeface="Aldrich"/>
                          <a:cs typeface="Aldrich"/>
                          <a:sym typeface="Aldrich"/>
                        </a:rPr>
                        <a:t> and </a:t>
                      </a:r>
                      <a:r>
                        <a:rPr b="1" lang="en" sz="1000" u="sng">
                          <a:solidFill>
                            <a:schemeClr val="lt1"/>
                          </a:solidFill>
                          <a:latin typeface="Aldrich"/>
                          <a:ea typeface="Aldrich"/>
                          <a:cs typeface="Aldrich"/>
                          <a:sym typeface="Aldrich"/>
                          <a:hlinkClick action="ppaction://hlinksldjump" r:id="rId10">
                            <a:extLst>
                              <a:ext uri="{A12FA001-AC4F-418D-AE19-62706E023703}">
                                <ahyp:hlinkClr val="tx"/>
                              </a:ext>
                            </a:extLst>
                          </a:hlinkClick>
                        </a:rPr>
                        <a:t>infographic resources</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These can be used in the template, and their size and color can be edited</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000">
                          <a:solidFill>
                            <a:schemeClr val="lt1"/>
                          </a:solidFill>
                          <a:latin typeface="Aldrich"/>
                          <a:ea typeface="Aldrich"/>
                          <a:cs typeface="Aldrich"/>
                          <a:sym typeface="Aldrich"/>
                        </a:rPr>
                        <a:t>Editable presentation theme </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Saira"/>
                          <a:ea typeface="Saira"/>
                          <a:cs typeface="Saira"/>
                          <a:sym typeface="Saira"/>
                        </a:rPr>
                        <a:t>You can edit the master slides easily. For more info, click </a:t>
                      </a:r>
                      <a:r>
                        <a:rPr b="1" lang="en" sz="1100" u="sng">
                          <a:solidFill>
                            <a:schemeClr val="dk1"/>
                          </a:solidFill>
                          <a:latin typeface="Saira"/>
                          <a:ea typeface="Saira"/>
                          <a:cs typeface="Saira"/>
                          <a:sym typeface="Saira"/>
                          <a:hlinkClick r:id="rId11">
                            <a:extLst>
                              <a:ext uri="{A12FA001-AC4F-418D-AE19-62706E023703}">
                                <ahyp:hlinkClr val="tx"/>
                              </a:ext>
                            </a:extLst>
                          </a:hlinkClick>
                        </a:rPr>
                        <a:t>here</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bl>
          </a:graphicData>
        </a:graphic>
      </p:graphicFrame>
      <p:sp>
        <p:nvSpPr>
          <p:cNvPr id="1301" name="Google Shape;1301;p25"/>
          <p:cNvSpPr txBox="1"/>
          <p:nvPr/>
        </p:nvSpPr>
        <p:spPr>
          <a:xfrm>
            <a:off x="720000" y="1063725"/>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You can delete this slide when you’re done editing the presentation</a:t>
            </a:r>
            <a:endParaRPr b="1" sz="1200">
              <a:solidFill>
                <a:schemeClr val="dk1"/>
              </a:solidFill>
              <a:latin typeface="Saira"/>
              <a:ea typeface="Saira"/>
              <a:cs typeface="Saira"/>
              <a:sym typeface="Saira"/>
            </a:endParaRPr>
          </a:p>
        </p:txBody>
      </p:sp>
      <p:sp>
        <p:nvSpPr>
          <p:cNvPr id="1302" name="Google Shape;1302;p25"/>
          <p:cNvSpPr txBox="1"/>
          <p:nvPr/>
        </p:nvSpPr>
        <p:spPr>
          <a:xfrm>
            <a:off x="719995" y="4133675"/>
            <a:ext cx="16884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Saira"/>
                <a:ea typeface="Saira"/>
                <a:cs typeface="Saira"/>
                <a:sym typeface="Saira"/>
              </a:rPr>
              <a:t>For more info:</a:t>
            </a:r>
            <a:br>
              <a:rPr b="1" lang="en" sz="800">
                <a:solidFill>
                  <a:schemeClr val="dk1"/>
                </a:solidFill>
                <a:latin typeface="Saira"/>
                <a:ea typeface="Saira"/>
                <a:cs typeface="Saira"/>
                <a:sym typeface="Saira"/>
              </a:rPr>
            </a:br>
            <a:r>
              <a:rPr b="1" lang="en" sz="1000" u="sng">
                <a:solidFill>
                  <a:schemeClr val="dk1"/>
                </a:solidFill>
                <a:latin typeface="Saira"/>
                <a:ea typeface="Saira"/>
                <a:cs typeface="Saira"/>
                <a:sym typeface="Saira"/>
                <a:hlinkClick r:id="rId12">
                  <a:extLst>
                    <a:ext uri="{A12FA001-AC4F-418D-AE19-62706E023703}">
                      <ahyp:hlinkClr val="tx"/>
                    </a:ext>
                  </a:extLst>
                </a:hlinkClick>
              </a:rPr>
              <a:t>SLIDESGO</a:t>
            </a:r>
            <a:r>
              <a:rPr b="1" lang="en" sz="1000">
                <a:solidFill>
                  <a:schemeClr val="dk1"/>
                </a:solidFill>
                <a:uFill>
                  <a:noFill/>
                </a:uFill>
                <a:latin typeface="Saira"/>
                <a:ea typeface="Saira"/>
                <a:cs typeface="Saira"/>
                <a:sym typeface="Saira"/>
                <a:hlinkClick r:id="rId13">
                  <a:extLst>
                    <a:ext uri="{A12FA001-AC4F-418D-AE19-62706E023703}">
                      <ahyp:hlinkClr val="tx"/>
                    </a:ext>
                  </a:extLst>
                </a:hlinkClick>
              </a:rPr>
              <a:t> </a:t>
            </a:r>
            <a:r>
              <a:rPr b="1" lang="en" sz="1000">
                <a:solidFill>
                  <a:schemeClr val="dk1"/>
                </a:solidFill>
                <a:latin typeface="Saira"/>
                <a:ea typeface="Saira"/>
                <a:cs typeface="Saira"/>
                <a:sym typeface="Saira"/>
              </a:rPr>
              <a:t>| </a:t>
            </a:r>
            <a:r>
              <a:rPr b="1" lang="en" sz="1000" u="sng">
                <a:solidFill>
                  <a:schemeClr val="dk1"/>
                </a:solidFill>
                <a:latin typeface="Saira"/>
                <a:ea typeface="Saira"/>
                <a:cs typeface="Saira"/>
                <a:sym typeface="Saira"/>
                <a:hlinkClick r:id="rId14">
                  <a:extLst>
                    <a:ext uri="{A12FA001-AC4F-418D-AE19-62706E023703}">
                      <ahyp:hlinkClr val="tx"/>
                    </a:ext>
                  </a:extLst>
                </a:hlinkClick>
              </a:rPr>
              <a:t>BLOG</a:t>
            </a:r>
            <a:r>
              <a:rPr b="1" lang="en" sz="1000">
                <a:solidFill>
                  <a:schemeClr val="dk1"/>
                </a:solidFill>
                <a:latin typeface="Saira"/>
                <a:ea typeface="Saira"/>
                <a:cs typeface="Saira"/>
                <a:sym typeface="Saira"/>
              </a:rPr>
              <a:t> | </a:t>
            </a:r>
            <a:r>
              <a:rPr b="1" lang="en" sz="1000" u="sng">
                <a:solidFill>
                  <a:schemeClr val="dk1"/>
                </a:solidFill>
                <a:latin typeface="Saira"/>
                <a:ea typeface="Saira"/>
                <a:cs typeface="Saira"/>
                <a:sym typeface="Saira"/>
                <a:hlinkClick r:id="rId15">
                  <a:extLst>
                    <a:ext uri="{A12FA001-AC4F-418D-AE19-62706E023703}">
                      <ahyp:hlinkClr val="tx"/>
                    </a:ext>
                  </a:extLst>
                </a:hlinkClick>
              </a:rPr>
              <a:t>FAQ</a:t>
            </a:r>
            <a:r>
              <a:rPr b="1" lang="en" sz="1000" u="sng">
                <a:solidFill>
                  <a:schemeClr val="dk1"/>
                </a:solidFill>
                <a:latin typeface="Saira"/>
                <a:ea typeface="Saira"/>
                <a:cs typeface="Saira"/>
                <a:sym typeface="Saira"/>
              </a:rPr>
              <a:t>s</a:t>
            </a:r>
            <a:endParaRPr b="1" sz="1000" u="sng">
              <a:solidFill>
                <a:schemeClr val="dk1"/>
              </a:solidFill>
              <a:latin typeface="Saira"/>
              <a:ea typeface="Saira"/>
              <a:cs typeface="Saira"/>
              <a:sym typeface="Saira"/>
            </a:endParaRPr>
          </a:p>
        </p:txBody>
      </p:sp>
      <p:sp>
        <p:nvSpPr>
          <p:cNvPr id="1303" name="Google Shape;1303;p25"/>
          <p:cNvSpPr txBox="1"/>
          <p:nvPr/>
        </p:nvSpPr>
        <p:spPr>
          <a:xfrm>
            <a:off x="3339877" y="4133675"/>
            <a:ext cx="3501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Saira"/>
                <a:ea typeface="Saira"/>
                <a:cs typeface="Saira"/>
                <a:sym typeface="Saira"/>
              </a:rPr>
              <a:t>You can visit our sister </a:t>
            </a:r>
            <a:r>
              <a:rPr b="1" lang="en" sz="800">
                <a:solidFill>
                  <a:schemeClr val="dk1"/>
                </a:solidFill>
                <a:latin typeface="Saira"/>
                <a:ea typeface="Saira"/>
                <a:cs typeface="Saira"/>
                <a:sym typeface="Saira"/>
              </a:rPr>
              <a:t>projects</a:t>
            </a:r>
            <a:r>
              <a:rPr b="1" lang="en" sz="800">
                <a:solidFill>
                  <a:schemeClr val="dk1"/>
                </a:solidFill>
                <a:latin typeface="Saira"/>
                <a:ea typeface="Saira"/>
                <a:cs typeface="Saira"/>
                <a:sym typeface="Saira"/>
              </a:rPr>
              <a:t>:</a:t>
            </a:r>
            <a:br>
              <a:rPr b="1" lang="en" sz="800">
                <a:solidFill>
                  <a:schemeClr val="dk1"/>
                </a:solidFill>
                <a:latin typeface="Saira"/>
                <a:ea typeface="Saira"/>
                <a:cs typeface="Saira"/>
                <a:sym typeface="Saira"/>
              </a:rPr>
            </a:br>
            <a:r>
              <a:rPr b="1" lang="en" sz="1000" u="sng">
                <a:solidFill>
                  <a:schemeClr val="dk1"/>
                </a:solidFill>
                <a:latin typeface="Saira"/>
                <a:ea typeface="Saira"/>
                <a:cs typeface="Saira"/>
                <a:sym typeface="Saira"/>
                <a:hlinkClick r:id="rId16">
                  <a:extLst>
                    <a:ext uri="{A12FA001-AC4F-418D-AE19-62706E023703}">
                      <ahyp:hlinkClr val="tx"/>
                    </a:ext>
                  </a:extLst>
                </a:hlinkClick>
              </a:rPr>
              <a:t>FREEPIK</a:t>
            </a:r>
            <a:r>
              <a:rPr b="1" lang="en" sz="1000">
                <a:solidFill>
                  <a:schemeClr val="dk1"/>
                </a:solidFill>
                <a:latin typeface="Saira"/>
                <a:ea typeface="Saira"/>
                <a:cs typeface="Saira"/>
                <a:sym typeface="Saira"/>
              </a:rPr>
              <a:t> | </a:t>
            </a:r>
            <a:r>
              <a:rPr b="1" lang="en" sz="1000" u="sng">
                <a:solidFill>
                  <a:schemeClr val="dk1"/>
                </a:solidFill>
                <a:latin typeface="Saira"/>
                <a:ea typeface="Saira"/>
                <a:cs typeface="Saira"/>
                <a:sym typeface="Saira"/>
                <a:hlinkClick r:id="rId17">
                  <a:extLst>
                    <a:ext uri="{A12FA001-AC4F-418D-AE19-62706E023703}">
                      <ahyp:hlinkClr val="tx"/>
                    </a:ext>
                  </a:extLst>
                </a:hlinkClick>
              </a:rPr>
              <a:t>FLATICON</a:t>
            </a:r>
            <a:r>
              <a:rPr b="1" lang="en" sz="1000">
                <a:solidFill>
                  <a:schemeClr val="dk1"/>
                </a:solidFill>
                <a:latin typeface="Saira"/>
                <a:ea typeface="Saira"/>
                <a:cs typeface="Saira"/>
                <a:sym typeface="Saira"/>
              </a:rPr>
              <a:t> | </a:t>
            </a:r>
            <a:r>
              <a:rPr b="1" lang="en" sz="1000" u="sng">
                <a:solidFill>
                  <a:schemeClr val="dk1"/>
                </a:solidFill>
                <a:latin typeface="Saira"/>
                <a:ea typeface="Saira"/>
                <a:cs typeface="Saira"/>
                <a:sym typeface="Saira"/>
                <a:hlinkClick r:id="rId18">
                  <a:extLst>
                    <a:ext uri="{A12FA001-AC4F-418D-AE19-62706E023703}">
                      <ahyp:hlinkClr val="tx"/>
                    </a:ext>
                  </a:extLst>
                </a:hlinkClick>
              </a:rPr>
              <a:t>STORYSET</a:t>
            </a:r>
            <a:r>
              <a:rPr b="1" lang="en" sz="1000">
                <a:solidFill>
                  <a:schemeClr val="dk1"/>
                </a:solidFill>
                <a:latin typeface="Saira"/>
                <a:ea typeface="Saira"/>
                <a:cs typeface="Saira"/>
                <a:sym typeface="Saira"/>
              </a:rPr>
              <a:t> | </a:t>
            </a:r>
            <a:r>
              <a:rPr b="1" lang="en" sz="1000" u="sng">
                <a:solidFill>
                  <a:schemeClr val="dk1"/>
                </a:solidFill>
                <a:latin typeface="Saira"/>
                <a:ea typeface="Saira"/>
                <a:cs typeface="Saira"/>
                <a:sym typeface="Saira"/>
                <a:hlinkClick r:id="rId19">
                  <a:extLst>
                    <a:ext uri="{A12FA001-AC4F-418D-AE19-62706E023703}">
                      <ahyp:hlinkClr val="tx"/>
                    </a:ext>
                  </a:extLst>
                </a:hlinkClick>
              </a:rPr>
              <a:t>WEPIK</a:t>
            </a:r>
            <a:r>
              <a:rPr b="1" lang="en" sz="1000">
                <a:solidFill>
                  <a:schemeClr val="dk1"/>
                </a:solidFill>
                <a:uFill>
                  <a:noFill/>
                </a:uFill>
                <a:latin typeface="Saira"/>
                <a:ea typeface="Saira"/>
                <a:cs typeface="Saira"/>
                <a:sym typeface="Saira"/>
                <a:hlinkClick r:id="rId20">
                  <a:extLst>
                    <a:ext uri="{A12FA001-AC4F-418D-AE19-62706E023703}">
                      <ahyp:hlinkClr val="tx"/>
                    </a:ext>
                  </a:extLst>
                </a:hlinkClick>
              </a:rPr>
              <a:t> </a:t>
            </a:r>
            <a:r>
              <a:rPr b="1" lang="en" sz="1000">
                <a:solidFill>
                  <a:schemeClr val="dk1"/>
                </a:solidFill>
                <a:latin typeface="Saira"/>
                <a:ea typeface="Saira"/>
                <a:cs typeface="Saira"/>
                <a:sym typeface="Saira"/>
              </a:rPr>
              <a:t>| </a:t>
            </a:r>
            <a:r>
              <a:rPr b="1" lang="en" sz="1000" u="sng">
                <a:solidFill>
                  <a:schemeClr val="dk1"/>
                </a:solidFill>
                <a:latin typeface="Saira"/>
                <a:ea typeface="Saira"/>
                <a:cs typeface="Saira"/>
                <a:sym typeface="Saira"/>
                <a:hlinkClick r:id="rId21">
                  <a:extLst>
                    <a:ext uri="{A12FA001-AC4F-418D-AE19-62706E023703}">
                      <ahyp:hlinkClr val="tx"/>
                    </a:ext>
                  </a:extLst>
                </a:hlinkClick>
              </a:rPr>
              <a:t>VIDEVO</a:t>
            </a:r>
            <a:endParaRPr b="1" sz="1000">
              <a:solidFill>
                <a:schemeClr val="dk1"/>
              </a:solidFill>
              <a:latin typeface="Saira"/>
              <a:ea typeface="Saira"/>
              <a:cs typeface="Saira"/>
              <a:sym typeface="Sair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0" name="Shape 1680"/>
        <p:cNvGrpSpPr/>
        <p:nvPr/>
      </p:nvGrpSpPr>
      <p:grpSpPr>
        <a:xfrm>
          <a:off x="0" y="0"/>
          <a:ext cx="0" cy="0"/>
          <a:chOff x="0" y="0"/>
          <a:chExt cx="0" cy="0"/>
        </a:xfrm>
      </p:grpSpPr>
      <p:grpSp>
        <p:nvGrpSpPr>
          <p:cNvPr id="1681" name="Google Shape;1681;p43"/>
          <p:cNvGrpSpPr/>
          <p:nvPr/>
        </p:nvGrpSpPr>
        <p:grpSpPr>
          <a:xfrm>
            <a:off x="7461226" y="301"/>
            <a:ext cx="1682777" cy="5143232"/>
            <a:chOff x="7461226" y="301"/>
            <a:chExt cx="1682777" cy="5143232"/>
          </a:xfrm>
        </p:grpSpPr>
        <p:grpSp>
          <p:nvGrpSpPr>
            <p:cNvPr id="1682" name="Google Shape;1682;p43"/>
            <p:cNvGrpSpPr/>
            <p:nvPr/>
          </p:nvGrpSpPr>
          <p:grpSpPr>
            <a:xfrm rot="-5400000">
              <a:off x="5730999" y="1730529"/>
              <a:ext cx="5143232" cy="1682777"/>
              <a:chOff x="713356" y="2640614"/>
              <a:chExt cx="6188463" cy="2024758"/>
            </a:xfrm>
          </p:grpSpPr>
          <p:sp>
            <p:nvSpPr>
              <p:cNvPr id="1683" name="Google Shape;1683;p43"/>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3"/>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3"/>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3"/>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3"/>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3"/>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3"/>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3"/>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3"/>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3"/>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3"/>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3"/>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3"/>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3"/>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3"/>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3"/>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3"/>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3"/>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3"/>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3"/>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3"/>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3"/>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3"/>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3"/>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3"/>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3"/>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3"/>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3"/>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3"/>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3"/>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3"/>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3"/>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3"/>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3"/>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3"/>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3"/>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3"/>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3"/>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3"/>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3"/>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3"/>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3"/>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3"/>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3"/>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3"/>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3"/>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3"/>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3"/>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3"/>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3"/>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43"/>
            <p:cNvGrpSpPr/>
            <p:nvPr/>
          </p:nvGrpSpPr>
          <p:grpSpPr>
            <a:xfrm>
              <a:off x="7512277" y="198770"/>
              <a:ext cx="1333992" cy="4753836"/>
              <a:chOff x="7512277" y="198770"/>
              <a:chExt cx="1333992" cy="4753836"/>
            </a:xfrm>
          </p:grpSpPr>
          <p:grpSp>
            <p:nvGrpSpPr>
              <p:cNvPr id="1744" name="Google Shape;1744;p43"/>
              <p:cNvGrpSpPr/>
              <p:nvPr/>
            </p:nvGrpSpPr>
            <p:grpSpPr>
              <a:xfrm>
                <a:off x="8713358" y="1337670"/>
                <a:ext cx="132911" cy="199379"/>
                <a:chOff x="2778349" y="5640986"/>
                <a:chExt cx="508847" cy="763610"/>
              </a:xfrm>
            </p:grpSpPr>
            <p:sp>
              <p:nvSpPr>
                <p:cNvPr id="1745" name="Google Shape;1745;p4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 name="Google Shape;1747;p43"/>
              <p:cNvGrpSpPr/>
              <p:nvPr/>
            </p:nvGrpSpPr>
            <p:grpSpPr>
              <a:xfrm>
                <a:off x="7512277" y="4676943"/>
                <a:ext cx="183745" cy="275663"/>
                <a:chOff x="2778349" y="5640986"/>
                <a:chExt cx="508847" cy="763610"/>
              </a:xfrm>
            </p:grpSpPr>
            <p:sp>
              <p:nvSpPr>
                <p:cNvPr id="1748" name="Google Shape;1748;p4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43"/>
              <p:cNvGrpSpPr/>
              <p:nvPr/>
            </p:nvGrpSpPr>
            <p:grpSpPr>
              <a:xfrm>
                <a:off x="7518171" y="198770"/>
                <a:ext cx="132911" cy="199379"/>
                <a:chOff x="2778349" y="5640986"/>
                <a:chExt cx="508847" cy="763610"/>
              </a:xfrm>
            </p:grpSpPr>
            <p:sp>
              <p:nvSpPr>
                <p:cNvPr id="1751" name="Google Shape;1751;p4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753" name="Google Shape;1753;p43"/>
          <p:cNvSpPr txBox="1"/>
          <p:nvPr>
            <p:ph type="ctrTitle"/>
          </p:nvPr>
        </p:nvSpPr>
        <p:spPr>
          <a:xfrm>
            <a:off x="713350" y="652525"/>
            <a:ext cx="3858600" cy="1280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754" name="Google Shape;1754;p43"/>
          <p:cNvSpPr txBox="1"/>
          <p:nvPr>
            <p:ph idx="1" type="subTitle"/>
          </p:nvPr>
        </p:nvSpPr>
        <p:spPr>
          <a:xfrm>
            <a:off x="713350" y="1780616"/>
            <a:ext cx="3858600" cy="39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Any questions?</a:t>
            </a:r>
            <a:endParaRPr/>
          </a:p>
        </p:txBody>
      </p:sp>
      <p:sp>
        <p:nvSpPr>
          <p:cNvPr id="1755" name="Google Shape;1755;p43"/>
          <p:cNvSpPr txBox="1"/>
          <p:nvPr>
            <p:ph idx="3" type="subTitle"/>
          </p:nvPr>
        </p:nvSpPr>
        <p:spPr>
          <a:xfrm>
            <a:off x="713350" y="2272942"/>
            <a:ext cx="3858600" cy="74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a:t>
            </a:r>
            <a:r>
              <a:rPr lang="en"/>
              <a:t>ouremail@freepik.com </a:t>
            </a:r>
            <a:endParaRPr/>
          </a:p>
          <a:p>
            <a:pPr indent="0" lvl="0" marL="0" rtl="0" algn="l">
              <a:spcBef>
                <a:spcPts val="0"/>
              </a:spcBef>
              <a:spcAft>
                <a:spcPts val="0"/>
              </a:spcAft>
              <a:buClr>
                <a:schemeClr val="dk1"/>
              </a:buClr>
              <a:buSzPts val="1100"/>
              <a:buFont typeface="Arial"/>
              <a:buNone/>
            </a:pPr>
            <a:r>
              <a:rPr lang="en"/>
              <a:t>+91  620 421 838 </a:t>
            </a:r>
            <a:endParaRPr/>
          </a:p>
          <a:p>
            <a:pPr indent="0" lvl="0" marL="0" rtl="0" algn="l">
              <a:spcBef>
                <a:spcPts val="0"/>
              </a:spcBef>
              <a:spcAft>
                <a:spcPts val="0"/>
              </a:spcAft>
              <a:buClr>
                <a:schemeClr val="dk1"/>
              </a:buClr>
              <a:buSzPts val="1100"/>
              <a:buFont typeface="Arial"/>
              <a:buNone/>
            </a:pPr>
            <a:r>
              <a:rPr lang="en"/>
              <a:t>yourwebsite.com</a:t>
            </a:r>
            <a:endParaRPr/>
          </a:p>
        </p:txBody>
      </p:sp>
      <p:sp>
        <p:nvSpPr>
          <p:cNvPr id="1756" name="Google Shape;1756;p43"/>
          <p:cNvSpPr txBox="1"/>
          <p:nvPr>
            <p:ph idx="4" type="subTitle"/>
          </p:nvPr>
        </p:nvSpPr>
        <p:spPr>
          <a:xfrm>
            <a:off x="713350" y="4179400"/>
            <a:ext cx="3858600" cy="38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Please keep this slide for attribution</a:t>
            </a:r>
            <a:endParaRPr/>
          </a:p>
        </p:txBody>
      </p:sp>
      <p:pic>
        <p:nvPicPr>
          <p:cNvPr id="1757" name="Google Shape;1757;p43"/>
          <p:cNvPicPr preferRelativeResize="0"/>
          <p:nvPr>
            <p:ph idx="2" type="pic"/>
          </p:nvPr>
        </p:nvPicPr>
        <p:blipFill rotWithShape="1">
          <a:blip r:embed="rId3">
            <a:alphaModFix/>
          </a:blip>
          <a:srcRect b="0" l="12934" r="12941" t="0"/>
          <a:stretch/>
        </p:blipFill>
        <p:spPr>
          <a:xfrm>
            <a:off x="4572000" y="950350"/>
            <a:ext cx="3851398" cy="3417050"/>
          </a:xfrm>
          <a:prstGeom prst="rect">
            <a:avLst/>
          </a:prstGeom>
        </p:spPr>
      </p:pic>
      <p:sp>
        <p:nvSpPr>
          <p:cNvPr id="1758" name="Google Shape;1758;p43"/>
          <p:cNvSpPr/>
          <p:nvPr/>
        </p:nvSpPr>
        <p:spPr>
          <a:xfrm>
            <a:off x="806620" y="3109686"/>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9" name="Google Shape;1759;p43"/>
          <p:cNvGrpSpPr/>
          <p:nvPr/>
        </p:nvGrpSpPr>
        <p:grpSpPr>
          <a:xfrm>
            <a:off x="1256092" y="3109877"/>
            <a:ext cx="346056" cy="345674"/>
            <a:chOff x="3303268" y="3817349"/>
            <a:chExt cx="346056" cy="345674"/>
          </a:xfrm>
        </p:grpSpPr>
        <p:sp>
          <p:nvSpPr>
            <p:cNvPr id="1760" name="Google Shape;1760;p4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43"/>
          <p:cNvGrpSpPr/>
          <p:nvPr/>
        </p:nvGrpSpPr>
        <p:grpSpPr>
          <a:xfrm>
            <a:off x="1705181" y="3109877"/>
            <a:ext cx="346056" cy="345674"/>
            <a:chOff x="3752358" y="3817349"/>
            <a:chExt cx="346056" cy="345674"/>
          </a:xfrm>
        </p:grpSpPr>
        <p:sp>
          <p:nvSpPr>
            <p:cNvPr id="1765" name="Google Shape;1765;p4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2" name="Shape 1772"/>
        <p:cNvGrpSpPr/>
        <p:nvPr/>
      </p:nvGrpSpPr>
      <p:grpSpPr>
        <a:xfrm>
          <a:off x="0" y="0"/>
          <a:ext cx="0" cy="0"/>
          <a:chOff x="0" y="0"/>
          <a:chExt cx="0" cy="0"/>
        </a:xfrm>
      </p:grpSpPr>
      <p:sp>
        <p:nvSpPr>
          <p:cNvPr id="1773" name="Google Shape;1773;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774" name="Google Shape;1774;p44"/>
          <p:cNvSpPr txBox="1"/>
          <p:nvPr>
            <p:ph idx="1" type="body"/>
          </p:nvPr>
        </p:nvSpPr>
        <p:spPr>
          <a:xfrm>
            <a:off x="720000" y="1203200"/>
            <a:ext cx="7704000" cy="327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 </a:t>
            </a:r>
            <a:endParaRPr/>
          </a:p>
          <a:p>
            <a:pPr indent="0" lvl="0" marL="0" rtl="0" algn="l">
              <a:spcBef>
                <a:spcPts val="1000"/>
              </a:spcBef>
              <a:spcAft>
                <a:spcPts val="0"/>
              </a:spcAft>
              <a:buNone/>
            </a:pPr>
            <a:r>
              <a:rPr b="1" lang="en" sz="1600">
                <a:latin typeface="Aldrich"/>
                <a:ea typeface="Aldrich"/>
                <a:cs typeface="Aldrich"/>
                <a:sym typeface="Aldrich"/>
              </a:rPr>
              <a:t>Photos</a:t>
            </a:r>
            <a:endParaRPr b="1" sz="1600">
              <a:latin typeface="Aldrich"/>
              <a:ea typeface="Aldrich"/>
              <a:cs typeface="Aldrich"/>
              <a:sym typeface="Aldrich"/>
            </a:endParaRPr>
          </a:p>
          <a:p>
            <a:pPr indent="-304800" lvl="0" marL="457200" rtl="0" algn="l">
              <a:spcBef>
                <a:spcPts val="800"/>
              </a:spcBef>
              <a:spcAft>
                <a:spcPts val="0"/>
              </a:spcAft>
              <a:buSzPts val="1200"/>
              <a:buChar char="●"/>
            </a:pPr>
            <a:r>
              <a:rPr lang="en" u="sng">
                <a:hlinkClick r:id="rId3"/>
              </a:rPr>
              <a:t>Html and css collage concept with person</a:t>
            </a:r>
            <a:endParaRPr/>
          </a:p>
          <a:p>
            <a:pPr indent="-304800" lvl="0" marL="457200" rtl="0" algn="l">
              <a:spcBef>
                <a:spcPts val="0"/>
              </a:spcBef>
              <a:spcAft>
                <a:spcPts val="0"/>
              </a:spcAft>
              <a:buSzPts val="1200"/>
              <a:buChar char="●"/>
            </a:pPr>
            <a:r>
              <a:rPr lang="en" u="sng">
                <a:hlinkClick r:id="rId4"/>
              </a:rPr>
              <a:t>Person working html on computer</a:t>
            </a:r>
            <a:endParaRPr/>
          </a:p>
          <a:p>
            <a:pPr indent="-304800" lvl="0" marL="457200" rtl="0" algn="l">
              <a:spcBef>
                <a:spcPts val="0"/>
              </a:spcBef>
              <a:spcAft>
                <a:spcPts val="0"/>
              </a:spcAft>
              <a:buSzPts val="1200"/>
              <a:buChar char="●"/>
            </a:pPr>
            <a:r>
              <a:rPr lang="en" u="sng">
                <a:hlinkClick r:id="rId5"/>
              </a:rPr>
              <a:t>Facial recognition collage concept</a:t>
            </a:r>
            <a:endParaRPr/>
          </a:p>
          <a:p>
            <a:pPr indent="-304800" lvl="0" marL="457200" rtl="0" algn="l">
              <a:spcBef>
                <a:spcPts val="0"/>
              </a:spcBef>
              <a:spcAft>
                <a:spcPts val="0"/>
              </a:spcAft>
              <a:buSzPts val="1200"/>
              <a:buChar char="●"/>
            </a:pPr>
            <a:r>
              <a:rPr lang="en" u="sng">
                <a:hlinkClick r:id="rId6"/>
              </a:rPr>
              <a:t>Programming background collage</a:t>
            </a:r>
            <a:endParaRPr/>
          </a:p>
          <a:p>
            <a:pPr indent="-304800" lvl="0" marL="457200" rtl="0" algn="l">
              <a:spcBef>
                <a:spcPts val="0"/>
              </a:spcBef>
              <a:spcAft>
                <a:spcPts val="0"/>
              </a:spcAft>
              <a:buSzPts val="1200"/>
              <a:buChar char="●"/>
            </a:pPr>
            <a:r>
              <a:rPr lang="en" u="sng">
                <a:hlinkClick r:id="rId7"/>
              </a:rPr>
              <a:t>Programming background with html</a:t>
            </a:r>
            <a:endParaRPr/>
          </a:p>
          <a:p>
            <a:pPr indent="-304800" lvl="0" marL="457200" rtl="0" algn="l">
              <a:spcBef>
                <a:spcPts val="0"/>
              </a:spcBef>
              <a:spcAft>
                <a:spcPts val="0"/>
              </a:spcAft>
              <a:buSzPts val="1200"/>
              <a:buChar char="●"/>
            </a:pPr>
            <a:r>
              <a:rPr lang="en" u="sng">
                <a:hlinkClick r:id="rId8"/>
              </a:rPr>
              <a:t>Programming background concept</a:t>
            </a:r>
            <a:endParaRPr/>
          </a:p>
          <a:p>
            <a:pPr indent="-304800" lvl="0" marL="457200" rtl="0" algn="l">
              <a:spcBef>
                <a:spcPts val="0"/>
              </a:spcBef>
              <a:spcAft>
                <a:spcPts val="0"/>
              </a:spcAft>
              <a:buSzPts val="1200"/>
              <a:buChar char="●"/>
            </a:pPr>
            <a:r>
              <a:rPr lang="en" u="sng">
                <a:hlinkClick r:id="rId9"/>
              </a:rPr>
              <a:t>Customer relationship management concept</a:t>
            </a:r>
            <a:endParaRPr/>
          </a:p>
          <a:p>
            <a:pPr indent="-304800" lvl="0" marL="457200" rtl="0" algn="l">
              <a:spcBef>
                <a:spcPts val="0"/>
              </a:spcBef>
              <a:spcAft>
                <a:spcPts val="0"/>
              </a:spcAft>
              <a:buSzPts val="1200"/>
              <a:buChar char="●"/>
            </a:pPr>
            <a:r>
              <a:rPr lang="en" u="sng">
                <a:hlinkClick r:id="rId10"/>
              </a:rPr>
              <a:t>Programming background with person working with codes on computer</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8" name="Shape 1778"/>
        <p:cNvGrpSpPr/>
        <p:nvPr/>
      </p:nvGrpSpPr>
      <p:grpSpPr>
        <a:xfrm>
          <a:off x="0" y="0"/>
          <a:ext cx="0" cy="0"/>
          <a:chOff x="0" y="0"/>
          <a:chExt cx="0" cy="0"/>
        </a:xfrm>
      </p:grpSpPr>
      <p:sp>
        <p:nvSpPr>
          <p:cNvPr id="1779" name="Google Shape;1779;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780" name="Google Shape;1780;p45"/>
          <p:cNvSpPr txBox="1"/>
          <p:nvPr>
            <p:ph idx="1" type="body"/>
          </p:nvPr>
        </p:nvSpPr>
        <p:spPr>
          <a:xfrm>
            <a:off x="720000" y="1203200"/>
            <a:ext cx="7704000" cy="340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Did you like the resources in this template? Get them for free at our other websites: </a:t>
            </a:r>
            <a:endParaRPr/>
          </a:p>
          <a:p>
            <a:pPr indent="0" lvl="0" marL="0" rtl="0" algn="l">
              <a:spcBef>
                <a:spcPts val="1000"/>
              </a:spcBef>
              <a:spcAft>
                <a:spcPts val="0"/>
              </a:spcAft>
              <a:buClr>
                <a:schemeClr val="dk1"/>
              </a:buClr>
              <a:buSzPts val="1100"/>
              <a:buFont typeface="Arial"/>
              <a:buNone/>
            </a:pPr>
            <a:r>
              <a:rPr b="1" lang="en" sz="1600">
                <a:latin typeface="Aldrich"/>
                <a:ea typeface="Aldrich"/>
                <a:cs typeface="Aldrich"/>
                <a:sym typeface="Aldrich"/>
              </a:rPr>
              <a:t>Photos</a:t>
            </a:r>
            <a:endParaRPr b="1" sz="1600">
              <a:latin typeface="Aldrich"/>
              <a:ea typeface="Aldrich"/>
              <a:cs typeface="Aldrich"/>
              <a:sym typeface="Aldrich"/>
            </a:endParaRPr>
          </a:p>
          <a:p>
            <a:pPr indent="-304800" lvl="0" marL="457200" rtl="0" algn="l">
              <a:spcBef>
                <a:spcPts val="0"/>
              </a:spcBef>
              <a:spcAft>
                <a:spcPts val="0"/>
              </a:spcAft>
              <a:buSzPts val="1200"/>
              <a:buChar char="●"/>
            </a:pPr>
            <a:r>
              <a:rPr lang="en" u="sng">
                <a:hlinkClick r:id="rId3"/>
              </a:rPr>
              <a:t>Woman with crossed arms</a:t>
            </a:r>
            <a:endParaRPr/>
          </a:p>
          <a:p>
            <a:pPr indent="-304800" lvl="0" marL="457200" rtl="0" algn="l">
              <a:spcBef>
                <a:spcPts val="0"/>
              </a:spcBef>
              <a:spcAft>
                <a:spcPts val="0"/>
              </a:spcAft>
              <a:buSzPts val="1200"/>
              <a:buChar char="●"/>
            </a:pPr>
            <a:r>
              <a:rPr lang="en" u="sng">
                <a:hlinkClick r:id="rId4"/>
              </a:rPr>
              <a:t>Facial recognition collage concept</a:t>
            </a:r>
            <a:endParaRPr/>
          </a:p>
          <a:p>
            <a:pPr indent="-304800" lvl="0" marL="457200" rtl="0" algn="l">
              <a:spcBef>
                <a:spcPts val="0"/>
              </a:spcBef>
              <a:spcAft>
                <a:spcPts val="0"/>
              </a:spcAft>
              <a:buSzPts val="1200"/>
              <a:buChar char="●"/>
            </a:pPr>
            <a:r>
              <a:rPr lang="en" u="sng">
                <a:hlinkClick r:id="rId5"/>
              </a:rPr>
              <a:t>Programming background with person working with codes on computer</a:t>
            </a:r>
            <a:r>
              <a:rPr lang="en"/>
              <a:t> I</a:t>
            </a:r>
            <a:endParaRPr/>
          </a:p>
          <a:p>
            <a:pPr indent="-304800" lvl="0" marL="457200" rtl="0" algn="l">
              <a:spcBef>
                <a:spcPts val="0"/>
              </a:spcBef>
              <a:spcAft>
                <a:spcPts val="0"/>
              </a:spcAft>
              <a:buSzPts val="1200"/>
              <a:buChar char="●"/>
            </a:pPr>
            <a:r>
              <a:rPr lang="en" u="sng">
                <a:hlinkClick r:id="rId6"/>
              </a:rPr>
              <a:t>Html and css collage concept with person</a:t>
            </a:r>
            <a:endParaRPr/>
          </a:p>
          <a:p>
            <a:pPr indent="-304800" lvl="0" marL="457200" rtl="0" algn="l">
              <a:spcBef>
                <a:spcPts val="0"/>
              </a:spcBef>
              <a:spcAft>
                <a:spcPts val="0"/>
              </a:spcAft>
              <a:buSzPts val="1200"/>
              <a:buChar char="●"/>
            </a:pPr>
            <a:r>
              <a:rPr lang="en" u="sng">
                <a:hlinkClick r:id="rId7"/>
              </a:rPr>
              <a:t>Standard quality control collage concept</a:t>
            </a:r>
            <a:endParaRPr/>
          </a:p>
          <a:p>
            <a:pPr indent="-304800" lvl="0" marL="457200" rtl="0" algn="l">
              <a:spcBef>
                <a:spcPts val="0"/>
              </a:spcBef>
              <a:spcAft>
                <a:spcPts val="0"/>
              </a:spcAft>
              <a:buSzPts val="1200"/>
              <a:buChar char="●"/>
            </a:pPr>
            <a:r>
              <a:rPr lang="en" u="sng">
                <a:hlinkClick r:id="rId8"/>
              </a:rPr>
              <a:t>Programming background with person working with codes on computer</a:t>
            </a:r>
            <a:r>
              <a:rPr lang="en"/>
              <a:t> II</a:t>
            </a:r>
            <a:endParaRPr/>
          </a:p>
          <a:p>
            <a:pPr indent="-304800" lvl="0" marL="457200" rtl="0" algn="l">
              <a:spcBef>
                <a:spcPts val="0"/>
              </a:spcBef>
              <a:spcAft>
                <a:spcPts val="0"/>
              </a:spcAft>
              <a:buSzPts val="1200"/>
              <a:buChar char="●"/>
            </a:pPr>
            <a:r>
              <a:rPr lang="en" u="sng">
                <a:hlinkClick r:id="rId9"/>
              </a:rPr>
              <a:t>Html system for website concept</a:t>
            </a:r>
            <a:endParaRPr/>
          </a:p>
          <a:p>
            <a:pPr indent="-304800" lvl="0" marL="457200" rtl="0" algn="l">
              <a:spcBef>
                <a:spcPts val="0"/>
              </a:spcBef>
              <a:spcAft>
                <a:spcPts val="0"/>
              </a:spcAft>
              <a:buSzPts val="1200"/>
              <a:buChar char="●"/>
            </a:pPr>
            <a:r>
              <a:rPr lang="en" u="sng">
                <a:hlinkClick r:id="rId10"/>
              </a:rPr>
              <a:t>Medium shot man working on laptop</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b="1" lang="en" sz="1600">
                <a:latin typeface="Aldrich"/>
                <a:ea typeface="Aldrich"/>
                <a:cs typeface="Aldrich"/>
                <a:sym typeface="Aldrich"/>
              </a:rPr>
              <a:t>Vectors</a:t>
            </a:r>
            <a:endParaRPr b="1" sz="1600">
              <a:latin typeface="Aldrich"/>
              <a:ea typeface="Aldrich"/>
              <a:cs typeface="Aldrich"/>
              <a:sym typeface="Aldrich"/>
            </a:endParaRPr>
          </a:p>
          <a:p>
            <a:pPr indent="-304800" lvl="0" marL="457200" rtl="0" algn="l">
              <a:spcBef>
                <a:spcPts val="0"/>
              </a:spcBef>
              <a:spcAft>
                <a:spcPts val="0"/>
              </a:spcAft>
              <a:buSzPts val="1200"/>
              <a:buChar char="●"/>
            </a:pPr>
            <a:r>
              <a:rPr lang="en" u="sng">
                <a:hlinkClick r:id="rId11"/>
              </a:rPr>
              <a:t>Gradient login and logout buttons collection design</a:t>
            </a:r>
            <a:endParaRPr/>
          </a:p>
          <a:p>
            <a:pPr indent="-304800" lvl="0" marL="457200" rtl="0" algn="l">
              <a:spcBef>
                <a:spcPts val="0"/>
              </a:spcBef>
              <a:spcAft>
                <a:spcPts val="0"/>
              </a:spcAft>
              <a:buSzPts val="1200"/>
              <a:buChar char="●"/>
            </a:pPr>
            <a:r>
              <a:rPr lang="en" u="sng">
                <a:hlinkClick r:id="rId12"/>
              </a:rPr>
              <a:t>Cyber security landing page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84" name="Shape 1784"/>
        <p:cNvGrpSpPr/>
        <p:nvPr/>
      </p:nvGrpSpPr>
      <p:grpSpPr>
        <a:xfrm>
          <a:off x="0" y="0"/>
          <a:ext cx="0" cy="0"/>
          <a:chOff x="0" y="0"/>
          <a:chExt cx="0" cy="0"/>
        </a:xfrm>
      </p:grpSpPr>
      <p:sp>
        <p:nvSpPr>
          <p:cNvPr id="1785" name="Google Shape;1785;p4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786" name="Google Shape;1786;p46"/>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90" name="Shape 1790"/>
        <p:cNvGrpSpPr/>
        <p:nvPr/>
      </p:nvGrpSpPr>
      <p:grpSpPr>
        <a:xfrm>
          <a:off x="0" y="0"/>
          <a:ext cx="0" cy="0"/>
          <a:chOff x="0" y="0"/>
          <a:chExt cx="0" cy="0"/>
        </a:xfrm>
      </p:grpSpPr>
      <p:sp>
        <p:nvSpPr>
          <p:cNvPr id="1791" name="Google Shape;1791;p47"/>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792" name="Google Shape;1792;p4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96" name="Shape 1796"/>
        <p:cNvGrpSpPr/>
        <p:nvPr/>
      </p:nvGrpSpPr>
      <p:grpSpPr>
        <a:xfrm>
          <a:off x="0" y="0"/>
          <a:ext cx="0" cy="0"/>
          <a:chOff x="0" y="0"/>
          <a:chExt cx="0" cy="0"/>
        </a:xfrm>
      </p:grpSpPr>
      <p:sp>
        <p:nvSpPr>
          <p:cNvPr id="1797" name="Google Shape;1797;p48"/>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Aldrich</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https://fonts.google.com/specimen/Aldrich</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Saira</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https://fonts.google.com/specimen/Saira</a:t>
            </a:r>
            <a:r>
              <a:rPr lang="en" sz="1100">
                <a:solidFill>
                  <a:schemeClr val="lt1"/>
                </a:solidFill>
              </a:rPr>
              <a:t>)</a:t>
            </a:r>
            <a:endParaRPr sz="1100">
              <a:solidFill>
                <a:schemeClr val="lt1"/>
              </a:solidFill>
            </a:endParaRPr>
          </a:p>
        </p:txBody>
      </p:sp>
      <p:sp>
        <p:nvSpPr>
          <p:cNvPr id="1798" name="Google Shape;1798;p48"/>
          <p:cNvSpPr/>
          <p:nvPr/>
        </p:nvSpPr>
        <p:spPr>
          <a:xfrm>
            <a:off x="2583638" y="2947800"/>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8"/>
          <p:cNvSpPr/>
          <p:nvPr/>
        </p:nvSpPr>
        <p:spPr>
          <a:xfrm>
            <a:off x="3645457" y="2947800"/>
            <a:ext cx="791400" cy="754200"/>
          </a:xfrm>
          <a:prstGeom prst="roundRect">
            <a:avLst>
              <a:gd fmla="val 16667" name="adj"/>
            </a:avLst>
          </a:prstGeom>
          <a:solidFill>
            <a:srgbClr val="000B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8"/>
          <p:cNvSpPr/>
          <p:nvPr/>
        </p:nvSpPr>
        <p:spPr>
          <a:xfrm>
            <a:off x="4707277" y="2947800"/>
            <a:ext cx="791400" cy="754200"/>
          </a:xfrm>
          <a:prstGeom prst="roundRect">
            <a:avLst>
              <a:gd fmla="val 16667" name="adj"/>
            </a:avLst>
          </a:prstGeom>
          <a:solidFill>
            <a:srgbClr val="00E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8"/>
          <p:cNvSpPr txBox="1"/>
          <p:nvPr/>
        </p:nvSpPr>
        <p:spPr>
          <a:xfrm>
            <a:off x="258363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#f3f3f3</a:t>
            </a:r>
            <a:endParaRPr sz="1000">
              <a:solidFill>
                <a:schemeClr val="dk1"/>
              </a:solidFill>
            </a:endParaRPr>
          </a:p>
        </p:txBody>
      </p:sp>
      <p:sp>
        <p:nvSpPr>
          <p:cNvPr id="1802" name="Google Shape;1802;p48"/>
          <p:cNvSpPr txBox="1"/>
          <p:nvPr/>
        </p:nvSpPr>
        <p:spPr>
          <a:xfrm>
            <a:off x="36454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#000b42</a:t>
            </a:r>
            <a:endParaRPr sz="1000">
              <a:solidFill>
                <a:srgbClr val="FFFFFF"/>
              </a:solidFill>
            </a:endParaRPr>
          </a:p>
        </p:txBody>
      </p:sp>
      <p:sp>
        <p:nvSpPr>
          <p:cNvPr id="1803" name="Google Shape;1803;p48"/>
          <p:cNvSpPr txBox="1"/>
          <p:nvPr/>
        </p:nvSpPr>
        <p:spPr>
          <a:xfrm>
            <a:off x="47072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#00efff</a:t>
            </a:r>
            <a:endParaRPr sz="1000">
              <a:solidFill>
                <a:schemeClr val="dk1"/>
              </a:solidFill>
            </a:endParaRPr>
          </a:p>
        </p:txBody>
      </p:sp>
      <p:sp>
        <p:nvSpPr>
          <p:cNvPr id="1804" name="Google Shape;1804;p48"/>
          <p:cNvSpPr/>
          <p:nvPr/>
        </p:nvSpPr>
        <p:spPr>
          <a:xfrm>
            <a:off x="5769113" y="2947800"/>
            <a:ext cx="791400" cy="754200"/>
          </a:xfrm>
          <a:prstGeom prst="roundRect">
            <a:avLst>
              <a:gd fmla="val 16667" name="adj"/>
            </a:avLst>
          </a:prstGeom>
          <a:solidFill>
            <a:srgbClr val="00C9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8"/>
          <p:cNvSpPr txBox="1"/>
          <p:nvPr/>
        </p:nvSpPr>
        <p:spPr>
          <a:xfrm>
            <a:off x="57691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#00c9f8</a:t>
            </a:r>
            <a:endParaRPr sz="1000">
              <a:solidFill>
                <a:schemeClr val="dk1"/>
              </a:solidFill>
            </a:endParaRPr>
          </a:p>
        </p:txBody>
      </p:sp>
      <p:sp>
        <p:nvSpPr>
          <p:cNvPr id="1806" name="Google Shape;1806;p4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10" name="Shape 1810"/>
        <p:cNvGrpSpPr/>
        <p:nvPr/>
      </p:nvGrpSpPr>
      <p:grpSpPr>
        <a:xfrm>
          <a:off x="0" y="0"/>
          <a:ext cx="0" cy="0"/>
          <a:chOff x="0" y="0"/>
          <a:chExt cx="0" cy="0"/>
        </a:xfrm>
      </p:grpSpPr>
      <p:sp>
        <p:nvSpPr>
          <p:cNvPr id="1811" name="Google Shape;1811;p49"/>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812" name="Google Shape;1812;p4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813" name="Google Shape;1813;p4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814" name="Google Shape;1814;p4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815" name="Google Shape;1815;p4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816" name="Google Shape;1816;p4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817" name="Google Shape;1817;p4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818" name="Google Shape;1818;p4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819" name="Google Shape;1819;p4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820" name="Google Shape;1820;p4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821" name="Google Shape;1821;p4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822" name="Google Shape;1822;p4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26" name="Shape 1826"/>
        <p:cNvGrpSpPr/>
        <p:nvPr/>
      </p:nvGrpSpPr>
      <p:grpSpPr>
        <a:xfrm>
          <a:off x="0" y="0"/>
          <a:ext cx="0" cy="0"/>
          <a:chOff x="0" y="0"/>
          <a:chExt cx="0" cy="0"/>
        </a:xfrm>
      </p:grpSpPr>
      <p:sp>
        <p:nvSpPr>
          <p:cNvPr id="1827" name="Google Shape;1827;p50"/>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828" name="Google Shape;1828;p50"/>
          <p:cNvGrpSpPr/>
          <p:nvPr/>
        </p:nvGrpSpPr>
        <p:grpSpPr>
          <a:xfrm>
            <a:off x="5117640" y="3085736"/>
            <a:ext cx="474294" cy="551291"/>
            <a:chOff x="4727025" y="1332775"/>
            <a:chExt cx="59900" cy="69625"/>
          </a:xfrm>
        </p:grpSpPr>
        <p:sp>
          <p:nvSpPr>
            <p:cNvPr id="1829" name="Google Shape;1829;p5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 name="Google Shape;1831;p50"/>
          <p:cNvGrpSpPr/>
          <p:nvPr/>
        </p:nvGrpSpPr>
        <p:grpSpPr>
          <a:xfrm>
            <a:off x="5731296" y="2314340"/>
            <a:ext cx="555653" cy="557031"/>
            <a:chOff x="4820425" y="1329900"/>
            <a:chExt cx="70175" cy="70350"/>
          </a:xfrm>
        </p:grpSpPr>
        <p:sp>
          <p:nvSpPr>
            <p:cNvPr id="1832" name="Google Shape;1832;p5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 name="Google Shape;1836;p50"/>
          <p:cNvGrpSpPr/>
          <p:nvPr/>
        </p:nvGrpSpPr>
        <p:grpSpPr>
          <a:xfrm>
            <a:off x="6357664" y="2318845"/>
            <a:ext cx="582574" cy="533871"/>
            <a:chOff x="4903200" y="1331525"/>
            <a:chExt cx="73575" cy="67425"/>
          </a:xfrm>
        </p:grpSpPr>
        <p:sp>
          <p:nvSpPr>
            <p:cNvPr id="1837" name="Google Shape;1837;p5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 name="Google Shape;1839;p50"/>
          <p:cNvGrpSpPr/>
          <p:nvPr/>
        </p:nvGrpSpPr>
        <p:grpSpPr>
          <a:xfrm>
            <a:off x="5717142" y="3078709"/>
            <a:ext cx="583960" cy="565345"/>
            <a:chOff x="4815575" y="1416800"/>
            <a:chExt cx="73750" cy="71400"/>
          </a:xfrm>
        </p:grpSpPr>
        <p:sp>
          <p:nvSpPr>
            <p:cNvPr id="1840" name="Google Shape;1840;p5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 name="Google Shape;1843;p50"/>
          <p:cNvGrpSpPr/>
          <p:nvPr/>
        </p:nvGrpSpPr>
        <p:grpSpPr>
          <a:xfrm>
            <a:off x="6351924" y="3108896"/>
            <a:ext cx="589898" cy="504970"/>
            <a:chOff x="4902475" y="1418875"/>
            <a:chExt cx="74500" cy="63775"/>
          </a:xfrm>
        </p:grpSpPr>
        <p:sp>
          <p:nvSpPr>
            <p:cNvPr id="1844" name="Google Shape;1844;p5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 name="Google Shape;1846;p50"/>
          <p:cNvGrpSpPr/>
          <p:nvPr/>
        </p:nvGrpSpPr>
        <p:grpSpPr>
          <a:xfrm>
            <a:off x="5727139" y="3826000"/>
            <a:ext cx="563967" cy="567127"/>
            <a:chOff x="4818100" y="1507675"/>
            <a:chExt cx="71225" cy="71625"/>
          </a:xfrm>
        </p:grpSpPr>
        <p:sp>
          <p:nvSpPr>
            <p:cNvPr id="1847" name="Google Shape;1847;p5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 name="Google Shape;1851;p50"/>
          <p:cNvGrpSpPr/>
          <p:nvPr/>
        </p:nvGrpSpPr>
        <p:grpSpPr>
          <a:xfrm>
            <a:off x="5040636" y="3829461"/>
            <a:ext cx="628301" cy="588505"/>
            <a:chOff x="4721450" y="1509475"/>
            <a:chExt cx="79350" cy="74325"/>
          </a:xfrm>
        </p:grpSpPr>
        <p:sp>
          <p:nvSpPr>
            <p:cNvPr id="1852" name="Google Shape;1852;p5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50"/>
          <p:cNvGrpSpPr/>
          <p:nvPr/>
        </p:nvGrpSpPr>
        <p:grpSpPr>
          <a:xfrm>
            <a:off x="6386170" y="3814027"/>
            <a:ext cx="557038" cy="562772"/>
            <a:chOff x="4906800" y="1507500"/>
            <a:chExt cx="70350" cy="71075"/>
          </a:xfrm>
        </p:grpSpPr>
        <p:sp>
          <p:nvSpPr>
            <p:cNvPr id="1857" name="Google Shape;1857;p5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50"/>
          <p:cNvGrpSpPr/>
          <p:nvPr/>
        </p:nvGrpSpPr>
        <p:grpSpPr>
          <a:xfrm>
            <a:off x="4423778" y="2340963"/>
            <a:ext cx="517934" cy="517934"/>
            <a:chOff x="3736598" y="2170606"/>
            <a:chExt cx="404889" cy="404889"/>
          </a:xfrm>
        </p:grpSpPr>
        <p:sp>
          <p:nvSpPr>
            <p:cNvPr id="1863" name="Google Shape;1863;p5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 name="Google Shape;1867;p50"/>
          <p:cNvGrpSpPr/>
          <p:nvPr/>
        </p:nvGrpSpPr>
        <p:grpSpPr>
          <a:xfrm>
            <a:off x="3690839" y="2341061"/>
            <a:ext cx="586986" cy="517740"/>
            <a:chOff x="3161917" y="2170682"/>
            <a:chExt cx="458870" cy="404737"/>
          </a:xfrm>
        </p:grpSpPr>
        <p:sp>
          <p:nvSpPr>
            <p:cNvPr id="1868" name="Google Shape;1868;p5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 name="Google Shape;1871;p50"/>
          <p:cNvGrpSpPr/>
          <p:nvPr/>
        </p:nvGrpSpPr>
        <p:grpSpPr>
          <a:xfrm>
            <a:off x="3713860" y="3102400"/>
            <a:ext cx="540943" cy="517963"/>
            <a:chOff x="3179914" y="2889488"/>
            <a:chExt cx="422876" cy="404911"/>
          </a:xfrm>
        </p:grpSpPr>
        <p:sp>
          <p:nvSpPr>
            <p:cNvPr id="1872" name="Google Shape;1872;p5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50"/>
          <p:cNvGrpSpPr/>
          <p:nvPr/>
        </p:nvGrpSpPr>
        <p:grpSpPr>
          <a:xfrm>
            <a:off x="4414654" y="3102358"/>
            <a:ext cx="536180" cy="518047"/>
            <a:chOff x="3729467" y="2889422"/>
            <a:chExt cx="419153" cy="404977"/>
          </a:xfrm>
        </p:grpSpPr>
        <p:sp>
          <p:nvSpPr>
            <p:cNvPr id="1879" name="Google Shape;1879;p5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50"/>
          <p:cNvGrpSpPr/>
          <p:nvPr/>
        </p:nvGrpSpPr>
        <p:grpSpPr>
          <a:xfrm>
            <a:off x="1951688" y="3445787"/>
            <a:ext cx="965351" cy="134611"/>
            <a:chOff x="4411970" y="2962952"/>
            <a:chExt cx="706544" cy="104212"/>
          </a:xfrm>
        </p:grpSpPr>
        <p:sp>
          <p:nvSpPr>
            <p:cNvPr id="1887" name="Google Shape;1887;p5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 name="Google Shape;1891;p50"/>
          <p:cNvGrpSpPr/>
          <p:nvPr/>
        </p:nvGrpSpPr>
        <p:grpSpPr>
          <a:xfrm>
            <a:off x="1951688" y="3041077"/>
            <a:ext cx="960158" cy="289172"/>
            <a:chOff x="4411970" y="2726085"/>
            <a:chExt cx="643107" cy="193659"/>
          </a:xfrm>
        </p:grpSpPr>
        <p:sp>
          <p:nvSpPr>
            <p:cNvPr id="1892" name="Google Shape;1892;p5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 name="Google Shape;1895;p50"/>
          <p:cNvGrpSpPr/>
          <p:nvPr/>
        </p:nvGrpSpPr>
        <p:grpSpPr>
          <a:xfrm>
            <a:off x="960185" y="3295400"/>
            <a:ext cx="811503" cy="252584"/>
            <a:chOff x="4411970" y="4340222"/>
            <a:chExt cx="779467" cy="242683"/>
          </a:xfrm>
        </p:grpSpPr>
        <p:sp>
          <p:nvSpPr>
            <p:cNvPr id="1896" name="Google Shape;1896;p5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50"/>
          <p:cNvGrpSpPr/>
          <p:nvPr/>
        </p:nvGrpSpPr>
        <p:grpSpPr>
          <a:xfrm>
            <a:off x="1951688" y="2709308"/>
            <a:ext cx="965160" cy="216230"/>
            <a:chOff x="4411970" y="2468674"/>
            <a:chExt cx="747317" cy="167425"/>
          </a:xfrm>
        </p:grpSpPr>
        <p:sp>
          <p:nvSpPr>
            <p:cNvPr id="1900" name="Google Shape;1900;p5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2" name="Google Shape;1902;p50"/>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3" name="Google Shape;1903;p50"/>
          <p:cNvGrpSpPr/>
          <p:nvPr/>
        </p:nvGrpSpPr>
        <p:grpSpPr>
          <a:xfrm>
            <a:off x="959254" y="2334687"/>
            <a:ext cx="1959041" cy="208784"/>
            <a:chOff x="6336019" y="3733725"/>
            <a:chExt cx="2566206" cy="351310"/>
          </a:xfrm>
        </p:grpSpPr>
        <p:sp>
          <p:nvSpPr>
            <p:cNvPr id="1904" name="Google Shape;1904;p5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 name="Google Shape;1908;p50"/>
          <p:cNvGrpSpPr/>
          <p:nvPr/>
        </p:nvGrpSpPr>
        <p:grpSpPr>
          <a:xfrm>
            <a:off x="1951688" y="3950602"/>
            <a:ext cx="946551" cy="153200"/>
            <a:chOff x="4404545" y="3301592"/>
            <a:chExt cx="782403" cy="129272"/>
          </a:xfrm>
        </p:grpSpPr>
        <p:sp>
          <p:nvSpPr>
            <p:cNvPr id="1909" name="Google Shape;1909;p5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 name="Google Shape;1911;p50"/>
          <p:cNvGrpSpPr/>
          <p:nvPr/>
        </p:nvGrpSpPr>
        <p:grpSpPr>
          <a:xfrm>
            <a:off x="1951688" y="3695937"/>
            <a:ext cx="962257" cy="139127"/>
            <a:chOff x="4411970" y="3131459"/>
            <a:chExt cx="710520" cy="117397"/>
          </a:xfrm>
        </p:grpSpPr>
        <p:sp>
          <p:nvSpPr>
            <p:cNvPr id="1912" name="Google Shape;1912;p5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914" name="Google Shape;1914;p50"/>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5" name="Google Shape;1915;p50"/>
          <p:cNvGrpSpPr/>
          <p:nvPr/>
        </p:nvGrpSpPr>
        <p:grpSpPr>
          <a:xfrm>
            <a:off x="951833" y="3621603"/>
            <a:ext cx="823838" cy="458988"/>
            <a:chOff x="4411970" y="1801825"/>
            <a:chExt cx="734586" cy="409262"/>
          </a:xfrm>
        </p:grpSpPr>
        <p:sp>
          <p:nvSpPr>
            <p:cNvPr id="1916" name="Google Shape;1916;p5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 name="Google Shape;1918;p50"/>
          <p:cNvGrpSpPr/>
          <p:nvPr/>
        </p:nvGrpSpPr>
        <p:grpSpPr>
          <a:xfrm>
            <a:off x="3056804" y="2339173"/>
            <a:ext cx="521514" cy="521514"/>
            <a:chOff x="5681300" y="2527788"/>
            <a:chExt cx="805800" cy="805800"/>
          </a:xfrm>
        </p:grpSpPr>
        <p:sp>
          <p:nvSpPr>
            <p:cNvPr id="1919" name="Google Shape;1919;p5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 name="Google Shape;1921;p50"/>
          <p:cNvGrpSpPr/>
          <p:nvPr/>
        </p:nvGrpSpPr>
        <p:grpSpPr>
          <a:xfrm>
            <a:off x="3051044" y="3094865"/>
            <a:ext cx="533033" cy="533033"/>
            <a:chOff x="4049800" y="640400"/>
            <a:chExt cx="858900" cy="858900"/>
          </a:xfrm>
        </p:grpSpPr>
        <p:sp>
          <p:nvSpPr>
            <p:cNvPr id="1922" name="Google Shape;1922;p5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 name="Google Shape;1924;p50"/>
          <p:cNvGrpSpPr/>
          <p:nvPr/>
        </p:nvGrpSpPr>
        <p:grpSpPr>
          <a:xfrm>
            <a:off x="2976527" y="3772543"/>
            <a:ext cx="682068" cy="682068"/>
            <a:chOff x="5080188" y="927900"/>
            <a:chExt cx="961200" cy="961200"/>
          </a:xfrm>
        </p:grpSpPr>
        <p:sp>
          <p:nvSpPr>
            <p:cNvPr id="1925" name="Google Shape;1925;p5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 name="Google Shape;1933;p50"/>
          <p:cNvGrpSpPr/>
          <p:nvPr/>
        </p:nvGrpSpPr>
        <p:grpSpPr>
          <a:xfrm>
            <a:off x="4440026" y="3869234"/>
            <a:ext cx="505650" cy="504006"/>
            <a:chOff x="6039282" y="1042577"/>
            <a:chExt cx="734315" cy="731929"/>
          </a:xfrm>
        </p:grpSpPr>
        <p:sp>
          <p:nvSpPr>
            <p:cNvPr id="1934" name="Google Shape;1934;p5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50"/>
          <p:cNvGrpSpPr/>
          <p:nvPr/>
        </p:nvGrpSpPr>
        <p:grpSpPr>
          <a:xfrm>
            <a:off x="5052628" y="2298862"/>
            <a:ext cx="567744" cy="602136"/>
            <a:chOff x="1825800" y="1651625"/>
            <a:chExt cx="539989" cy="571775"/>
          </a:xfrm>
        </p:grpSpPr>
        <p:sp>
          <p:nvSpPr>
            <p:cNvPr id="1956" name="Google Shape;1956;p5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 name="Google Shape;1960;p50"/>
          <p:cNvGrpSpPr/>
          <p:nvPr/>
        </p:nvGrpSpPr>
        <p:grpSpPr>
          <a:xfrm>
            <a:off x="3727557" y="3855579"/>
            <a:ext cx="508123" cy="507955"/>
            <a:chOff x="1897577" y="2802432"/>
            <a:chExt cx="492176" cy="492014"/>
          </a:xfrm>
        </p:grpSpPr>
        <p:sp>
          <p:nvSpPr>
            <p:cNvPr id="1961" name="Google Shape;1961;p5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50"/>
          <p:cNvGrpSpPr/>
          <p:nvPr/>
        </p:nvGrpSpPr>
        <p:grpSpPr>
          <a:xfrm>
            <a:off x="959087" y="4169123"/>
            <a:ext cx="809227" cy="200842"/>
            <a:chOff x="2013045" y="4813233"/>
            <a:chExt cx="921986" cy="228854"/>
          </a:xfrm>
        </p:grpSpPr>
        <p:sp>
          <p:nvSpPr>
            <p:cNvPr id="1974" name="Google Shape;1974;p5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 name="Google Shape;1976;p50"/>
          <p:cNvGrpSpPr/>
          <p:nvPr/>
        </p:nvGrpSpPr>
        <p:grpSpPr>
          <a:xfrm>
            <a:off x="967547" y="2656004"/>
            <a:ext cx="792421" cy="269941"/>
            <a:chOff x="1046767" y="4756633"/>
            <a:chExt cx="859646" cy="292841"/>
          </a:xfrm>
        </p:grpSpPr>
        <p:sp>
          <p:nvSpPr>
            <p:cNvPr id="1977" name="Google Shape;1977;p5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0" name="Google Shape;1980;p50"/>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0"/>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0"/>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0"/>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4" name="Google Shape;1984;p50"/>
          <p:cNvGrpSpPr/>
          <p:nvPr/>
        </p:nvGrpSpPr>
        <p:grpSpPr>
          <a:xfrm>
            <a:off x="7103403" y="2550562"/>
            <a:ext cx="166473" cy="141497"/>
            <a:chOff x="4660325" y="1866850"/>
            <a:chExt cx="68350" cy="58100"/>
          </a:xfrm>
        </p:grpSpPr>
        <p:sp>
          <p:nvSpPr>
            <p:cNvPr id="1985" name="Google Shape;1985;p5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 name="Google Shape;1987;p50"/>
          <p:cNvGrpSpPr/>
          <p:nvPr/>
        </p:nvGrpSpPr>
        <p:grpSpPr>
          <a:xfrm>
            <a:off x="7412747" y="2576286"/>
            <a:ext cx="162515" cy="90049"/>
            <a:chOff x="4791775" y="1877500"/>
            <a:chExt cx="66725" cy="36975"/>
          </a:xfrm>
        </p:grpSpPr>
        <p:sp>
          <p:nvSpPr>
            <p:cNvPr id="1988" name="Google Shape;1988;p5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50"/>
          <p:cNvGrpSpPr/>
          <p:nvPr/>
        </p:nvGrpSpPr>
        <p:grpSpPr>
          <a:xfrm>
            <a:off x="7734460" y="2576286"/>
            <a:ext cx="144979" cy="90049"/>
            <a:chOff x="4923925" y="1877500"/>
            <a:chExt cx="59525" cy="36975"/>
          </a:xfrm>
        </p:grpSpPr>
        <p:sp>
          <p:nvSpPr>
            <p:cNvPr id="1991" name="Google Shape;1991;p5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50"/>
          <p:cNvGrpSpPr/>
          <p:nvPr/>
        </p:nvGrpSpPr>
        <p:grpSpPr>
          <a:xfrm>
            <a:off x="8028952" y="2558477"/>
            <a:ext cx="141447" cy="125667"/>
            <a:chOff x="5058450" y="1870100"/>
            <a:chExt cx="58075" cy="51600"/>
          </a:xfrm>
        </p:grpSpPr>
        <p:sp>
          <p:nvSpPr>
            <p:cNvPr id="1994" name="Google Shape;1994;p5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50"/>
          <p:cNvGrpSpPr/>
          <p:nvPr/>
        </p:nvGrpSpPr>
        <p:grpSpPr>
          <a:xfrm>
            <a:off x="7443466" y="2980885"/>
            <a:ext cx="101077" cy="107645"/>
            <a:chOff x="4811425" y="2065025"/>
            <a:chExt cx="41500" cy="44200"/>
          </a:xfrm>
        </p:grpSpPr>
        <p:sp>
          <p:nvSpPr>
            <p:cNvPr id="1997" name="Google Shape;1997;p5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 name="Google Shape;1999;p50"/>
          <p:cNvGrpSpPr/>
          <p:nvPr/>
        </p:nvGrpSpPr>
        <p:grpSpPr>
          <a:xfrm>
            <a:off x="7735904" y="2981098"/>
            <a:ext cx="120867" cy="107218"/>
            <a:chOff x="4929875" y="2065025"/>
            <a:chExt cx="49625" cy="44025"/>
          </a:xfrm>
        </p:grpSpPr>
        <p:sp>
          <p:nvSpPr>
            <p:cNvPr id="2000" name="Google Shape;2000;p5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50"/>
          <p:cNvGrpSpPr/>
          <p:nvPr/>
        </p:nvGrpSpPr>
        <p:grpSpPr>
          <a:xfrm>
            <a:off x="8064572" y="2984112"/>
            <a:ext cx="70206" cy="101191"/>
            <a:chOff x="5083925" y="2066350"/>
            <a:chExt cx="28825" cy="41550"/>
          </a:xfrm>
        </p:grpSpPr>
        <p:sp>
          <p:nvSpPr>
            <p:cNvPr id="2003" name="Google Shape;2003;p5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50"/>
          <p:cNvGrpSpPr/>
          <p:nvPr/>
        </p:nvGrpSpPr>
        <p:grpSpPr>
          <a:xfrm>
            <a:off x="7096126" y="2999759"/>
            <a:ext cx="181026" cy="69896"/>
            <a:chOff x="4659775" y="2072775"/>
            <a:chExt cx="74325" cy="28700"/>
          </a:xfrm>
        </p:grpSpPr>
        <p:sp>
          <p:nvSpPr>
            <p:cNvPr id="2006" name="Google Shape;2006;p5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9" name="Google Shape;2009;p50"/>
          <p:cNvGrpSpPr/>
          <p:nvPr/>
        </p:nvGrpSpPr>
        <p:grpSpPr>
          <a:xfrm>
            <a:off x="8015982" y="2790324"/>
            <a:ext cx="167387" cy="89197"/>
            <a:chOff x="4662475" y="1976500"/>
            <a:chExt cx="68725" cy="36625"/>
          </a:xfrm>
        </p:grpSpPr>
        <p:sp>
          <p:nvSpPr>
            <p:cNvPr id="2010" name="Google Shape;2010;p5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 name="Google Shape;2013;p50"/>
          <p:cNvGrpSpPr/>
          <p:nvPr/>
        </p:nvGrpSpPr>
        <p:grpSpPr>
          <a:xfrm>
            <a:off x="7712887" y="2793764"/>
            <a:ext cx="166899" cy="82317"/>
            <a:chOff x="4920150" y="1977875"/>
            <a:chExt cx="68525" cy="33800"/>
          </a:xfrm>
        </p:grpSpPr>
        <p:sp>
          <p:nvSpPr>
            <p:cNvPr id="2014" name="Google Shape;2014;p5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50"/>
          <p:cNvGrpSpPr/>
          <p:nvPr/>
        </p:nvGrpSpPr>
        <p:grpSpPr>
          <a:xfrm>
            <a:off x="7124044" y="3197682"/>
            <a:ext cx="125190" cy="127859"/>
            <a:chOff x="4676550" y="2160575"/>
            <a:chExt cx="51400" cy="52500"/>
          </a:xfrm>
        </p:grpSpPr>
        <p:sp>
          <p:nvSpPr>
            <p:cNvPr id="2018" name="Google Shape;2018;p5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50"/>
          <p:cNvGrpSpPr/>
          <p:nvPr/>
        </p:nvGrpSpPr>
        <p:grpSpPr>
          <a:xfrm>
            <a:off x="7421302" y="3204714"/>
            <a:ext cx="145405" cy="113794"/>
            <a:chOff x="4768325" y="2163475"/>
            <a:chExt cx="59700" cy="46725"/>
          </a:xfrm>
        </p:grpSpPr>
        <p:sp>
          <p:nvSpPr>
            <p:cNvPr id="2022" name="Google Shape;2022;p5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4" name="Google Shape;2024;p50"/>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0"/>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0"/>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0"/>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0"/>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0"/>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0" name="Google Shape;2030;p50"/>
          <p:cNvGrpSpPr/>
          <p:nvPr/>
        </p:nvGrpSpPr>
        <p:grpSpPr>
          <a:xfrm>
            <a:off x="7437621" y="3459808"/>
            <a:ext cx="112768" cy="106853"/>
            <a:chOff x="4768575" y="2253950"/>
            <a:chExt cx="46300" cy="43875"/>
          </a:xfrm>
        </p:grpSpPr>
        <p:sp>
          <p:nvSpPr>
            <p:cNvPr id="2031" name="Google Shape;2031;p5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50"/>
          <p:cNvGrpSpPr/>
          <p:nvPr/>
        </p:nvGrpSpPr>
        <p:grpSpPr>
          <a:xfrm>
            <a:off x="7737243" y="3948834"/>
            <a:ext cx="118187" cy="146246"/>
            <a:chOff x="4960900" y="2433225"/>
            <a:chExt cx="48525" cy="60050"/>
          </a:xfrm>
        </p:grpSpPr>
        <p:sp>
          <p:nvSpPr>
            <p:cNvPr id="2034" name="Google Shape;2034;p5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 name="Google Shape;2036;p50"/>
          <p:cNvGrpSpPr/>
          <p:nvPr/>
        </p:nvGrpSpPr>
        <p:grpSpPr>
          <a:xfrm>
            <a:off x="7425808" y="4212895"/>
            <a:ext cx="136394" cy="143810"/>
            <a:chOff x="4854075" y="2527625"/>
            <a:chExt cx="56000" cy="59050"/>
          </a:xfrm>
        </p:grpSpPr>
        <p:sp>
          <p:nvSpPr>
            <p:cNvPr id="2037" name="Google Shape;2037;p5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9" name="Google Shape;2039;p50"/>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0"/>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0"/>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2" name="Google Shape;2042;p50"/>
          <p:cNvGrpSpPr/>
          <p:nvPr/>
        </p:nvGrpSpPr>
        <p:grpSpPr>
          <a:xfrm>
            <a:off x="8050020" y="3676639"/>
            <a:ext cx="99312" cy="160797"/>
            <a:chOff x="5059700" y="2334775"/>
            <a:chExt cx="40775" cy="66025"/>
          </a:xfrm>
        </p:grpSpPr>
        <p:sp>
          <p:nvSpPr>
            <p:cNvPr id="2043" name="Google Shape;2043;p5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 name="Google Shape;2052;p50"/>
          <p:cNvGrpSpPr/>
          <p:nvPr/>
        </p:nvGrpSpPr>
        <p:grpSpPr>
          <a:xfrm>
            <a:off x="8007184" y="3941771"/>
            <a:ext cx="184984" cy="160371"/>
            <a:chOff x="5037700" y="2430325"/>
            <a:chExt cx="75950" cy="65850"/>
          </a:xfrm>
        </p:grpSpPr>
        <p:sp>
          <p:nvSpPr>
            <p:cNvPr id="2053" name="Google Shape;2053;p5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50"/>
          <p:cNvGrpSpPr/>
          <p:nvPr/>
        </p:nvGrpSpPr>
        <p:grpSpPr>
          <a:xfrm>
            <a:off x="7426689" y="3708223"/>
            <a:ext cx="173014" cy="97629"/>
            <a:chOff x="4756975" y="2341800"/>
            <a:chExt cx="91975" cy="51925"/>
          </a:xfrm>
        </p:grpSpPr>
        <p:sp>
          <p:nvSpPr>
            <p:cNvPr id="2056" name="Google Shape;2056;p5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 name="Google Shape;2076;p50"/>
          <p:cNvGrpSpPr/>
          <p:nvPr/>
        </p:nvGrpSpPr>
        <p:grpSpPr>
          <a:xfrm>
            <a:off x="7693626" y="4196920"/>
            <a:ext cx="212497" cy="175761"/>
            <a:chOff x="4943575" y="2516350"/>
            <a:chExt cx="98675" cy="81700"/>
          </a:xfrm>
        </p:grpSpPr>
        <p:sp>
          <p:nvSpPr>
            <p:cNvPr id="2077" name="Google Shape;2077;p5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5" name="Google Shape;2155;p50"/>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0"/>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0"/>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0"/>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3" name="Shape 2163"/>
        <p:cNvGrpSpPr/>
        <p:nvPr/>
      </p:nvGrpSpPr>
      <p:grpSpPr>
        <a:xfrm>
          <a:off x="0" y="0"/>
          <a:ext cx="0" cy="0"/>
          <a:chOff x="0" y="0"/>
          <a:chExt cx="0" cy="0"/>
        </a:xfrm>
      </p:grpSpPr>
      <p:grpSp>
        <p:nvGrpSpPr>
          <p:cNvPr id="2164" name="Google Shape;2164;p51"/>
          <p:cNvGrpSpPr/>
          <p:nvPr/>
        </p:nvGrpSpPr>
        <p:grpSpPr>
          <a:xfrm>
            <a:off x="6681268" y="3584496"/>
            <a:ext cx="560636" cy="516497"/>
            <a:chOff x="6652051" y="3714143"/>
            <a:chExt cx="560636" cy="516497"/>
          </a:xfrm>
        </p:grpSpPr>
        <p:grpSp>
          <p:nvGrpSpPr>
            <p:cNvPr id="2165" name="Google Shape;2165;p51"/>
            <p:cNvGrpSpPr/>
            <p:nvPr/>
          </p:nvGrpSpPr>
          <p:grpSpPr>
            <a:xfrm>
              <a:off x="6669657" y="3716715"/>
              <a:ext cx="466768" cy="464314"/>
              <a:chOff x="3139766" y="765669"/>
              <a:chExt cx="886380" cy="881888"/>
            </a:xfrm>
          </p:grpSpPr>
          <p:grpSp>
            <p:nvGrpSpPr>
              <p:cNvPr id="2166" name="Google Shape;2166;p51"/>
              <p:cNvGrpSpPr/>
              <p:nvPr/>
            </p:nvGrpSpPr>
            <p:grpSpPr>
              <a:xfrm>
                <a:off x="3139766" y="765669"/>
                <a:ext cx="886380" cy="881888"/>
                <a:chOff x="3139766" y="765669"/>
                <a:chExt cx="886380" cy="881888"/>
              </a:xfrm>
            </p:grpSpPr>
            <p:sp>
              <p:nvSpPr>
                <p:cNvPr id="2167" name="Google Shape;2167;p51"/>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1"/>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1"/>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1"/>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1"/>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1"/>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1"/>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1"/>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1"/>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6" name="Google Shape;2176;p51"/>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1"/>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1"/>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1"/>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0" name="Google Shape;2180;p51"/>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1" name="Google Shape;2181;p51"/>
          <p:cNvGrpSpPr/>
          <p:nvPr/>
        </p:nvGrpSpPr>
        <p:grpSpPr>
          <a:xfrm>
            <a:off x="7679978" y="3065079"/>
            <a:ext cx="104231" cy="320340"/>
            <a:chOff x="7564426" y="3224343"/>
            <a:chExt cx="119985" cy="368801"/>
          </a:xfrm>
        </p:grpSpPr>
        <p:sp>
          <p:nvSpPr>
            <p:cNvPr id="2182" name="Google Shape;2182;p5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 name="Google Shape;2184;p51"/>
          <p:cNvGrpSpPr/>
          <p:nvPr/>
        </p:nvGrpSpPr>
        <p:grpSpPr>
          <a:xfrm>
            <a:off x="7379466" y="3059180"/>
            <a:ext cx="189489" cy="332132"/>
            <a:chOff x="8370831" y="3202002"/>
            <a:chExt cx="218129" cy="382376"/>
          </a:xfrm>
        </p:grpSpPr>
        <p:sp>
          <p:nvSpPr>
            <p:cNvPr id="2185" name="Google Shape;2185;p5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 name="Google Shape;2187;p51"/>
          <p:cNvGrpSpPr/>
          <p:nvPr/>
        </p:nvGrpSpPr>
        <p:grpSpPr>
          <a:xfrm>
            <a:off x="8102855" y="3470312"/>
            <a:ext cx="309429" cy="267000"/>
            <a:chOff x="6742064" y="3750480"/>
            <a:chExt cx="399315" cy="344560"/>
          </a:xfrm>
        </p:grpSpPr>
        <p:sp>
          <p:nvSpPr>
            <p:cNvPr id="2188" name="Google Shape;2188;p5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 name="Google Shape;2190;p51"/>
          <p:cNvGrpSpPr/>
          <p:nvPr/>
        </p:nvGrpSpPr>
        <p:grpSpPr>
          <a:xfrm>
            <a:off x="7641874" y="3821360"/>
            <a:ext cx="180437" cy="281608"/>
            <a:chOff x="7248525" y="3739696"/>
            <a:chExt cx="230531" cy="359790"/>
          </a:xfrm>
        </p:grpSpPr>
        <p:sp>
          <p:nvSpPr>
            <p:cNvPr id="2191" name="Google Shape;2191;p5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 name="Google Shape;2193;p51"/>
          <p:cNvGrpSpPr/>
          <p:nvPr/>
        </p:nvGrpSpPr>
        <p:grpSpPr>
          <a:xfrm>
            <a:off x="7887794" y="3464584"/>
            <a:ext cx="162896" cy="278710"/>
            <a:chOff x="7601242" y="3729267"/>
            <a:chExt cx="222566" cy="380803"/>
          </a:xfrm>
        </p:grpSpPr>
        <p:sp>
          <p:nvSpPr>
            <p:cNvPr id="2194" name="Google Shape;2194;p5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6" name="Google Shape;2196;p51"/>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7" name="Google Shape;2197;p51"/>
          <p:cNvGrpSpPr/>
          <p:nvPr/>
        </p:nvGrpSpPr>
        <p:grpSpPr>
          <a:xfrm>
            <a:off x="7377439" y="3465724"/>
            <a:ext cx="193543" cy="275990"/>
            <a:chOff x="8304647" y="3738687"/>
            <a:chExt cx="225076" cy="320956"/>
          </a:xfrm>
        </p:grpSpPr>
        <p:sp>
          <p:nvSpPr>
            <p:cNvPr id="2198" name="Google Shape;2198;p51"/>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1" name="Google Shape;2201;p51"/>
          <p:cNvGrpSpPr/>
          <p:nvPr/>
        </p:nvGrpSpPr>
        <p:grpSpPr>
          <a:xfrm>
            <a:off x="7649932" y="3465724"/>
            <a:ext cx="178492" cy="275990"/>
            <a:chOff x="8615101" y="3738687"/>
            <a:chExt cx="207573" cy="320956"/>
          </a:xfrm>
        </p:grpSpPr>
        <p:sp>
          <p:nvSpPr>
            <p:cNvPr id="2202" name="Google Shape;2202;p51"/>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5" name="Google Shape;2205;p51"/>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6" name="Google Shape;2206;p51"/>
          <p:cNvGrpSpPr/>
          <p:nvPr/>
        </p:nvGrpSpPr>
        <p:grpSpPr>
          <a:xfrm>
            <a:off x="7875463" y="3868385"/>
            <a:ext cx="187557" cy="187557"/>
            <a:chOff x="8565775" y="671075"/>
            <a:chExt cx="441000" cy="441000"/>
          </a:xfrm>
        </p:grpSpPr>
        <p:sp>
          <p:nvSpPr>
            <p:cNvPr id="2207" name="Google Shape;2207;p51"/>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1"/>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9" name="Google Shape;2209;p51"/>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1"/>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1" name="Google Shape;2211;p51"/>
          <p:cNvGrpSpPr/>
          <p:nvPr/>
        </p:nvGrpSpPr>
        <p:grpSpPr>
          <a:xfrm>
            <a:off x="6029935" y="2940910"/>
            <a:ext cx="587865" cy="517731"/>
            <a:chOff x="6000718" y="3070557"/>
            <a:chExt cx="587865" cy="517731"/>
          </a:xfrm>
        </p:grpSpPr>
        <p:sp>
          <p:nvSpPr>
            <p:cNvPr id="2212" name="Google Shape;2212;p51"/>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1"/>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1"/>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1"/>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1"/>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1"/>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1"/>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1"/>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1"/>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1"/>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2" name="Google Shape;2222;p51"/>
          <p:cNvGrpSpPr/>
          <p:nvPr/>
        </p:nvGrpSpPr>
        <p:grpSpPr>
          <a:xfrm>
            <a:off x="6044740" y="3584570"/>
            <a:ext cx="557665" cy="516387"/>
            <a:chOff x="6015523" y="3714217"/>
            <a:chExt cx="557665" cy="516387"/>
          </a:xfrm>
        </p:grpSpPr>
        <p:grpSp>
          <p:nvGrpSpPr>
            <p:cNvPr id="2223" name="Google Shape;2223;p51"/>
            <p:cNvGrpSpPr/>
            <p:nvPr/>
          </p:nvGrpSpPr>
          <p:grpSpPr>
            <a:xfrm>
              <a:off x="6036094" y="3716980"/>
              <a:ext cx="529822" cy="510480"/>
              <a:chOff x="3148311" y="-545634"/>
              <a:chExt cx="1006118" cy="969572"/>
            </a:xfrm>
          </p:grpSpPr>
          <p:sp>
            <p:nvSpPr>
              <p:cNvPr id="2224" name="Google Shape;2224;p51"/>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1"/>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1"/>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1"/>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1"/>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1"/>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1"/>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1"/>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1"/>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1"/>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4" name="Google Shape;2234;p51"/>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 name="Google Shape;2235;p51"/>
          <p:cNvGrpSpPr/>
          <p:nvPr/>
        </p:nvGrpSpPr>
        <p:grpSpPr>
          <a:xfrm>
            <a:off x="6673522" y="2943981"/>
            <a:ext cx="576302" cy="511871"/>
            <a:chOff x="6644304" y="3073628"/>
            <a:chExt cx="576302" cy="511871"/>
          </a:xfrm>
        </p:grpSpPr>
        <p:grpSp>
          <p:nvGrpSpPr>
            <p:cNvPr id="2236" name="Google Shape;2236;p51"/>
            <p:cNvGrpSpPr/>
            <p:nvPr/>
          </p:nvGrpSpPr>
          <p:grpSpPr>
            <a:xfrm>
              <a:off x="6712169" y="3073651"/>
              <a:ext cx="481611" cy="506713"/>
              <a:chOff x="1833536" y="-546641"/>
              <a:chExt cx="914567" cy="962419"/>
            </a:xfrm>
          </p:grpSpPr>
          <p:grpSp>
            <p:nvGrpSpPr>
              <p:cNvPr id="2237" name="Google Shape;2237;p51"/>
              <p:cNvGrpSpPr/>
              <p:nvPr/>
            </p:nvGrpSpPr>
            <p:grpSpPr>
              <a:xfrm>
                <a:off x="1833536" y="-524249"/>
                <a:ext cx="914567" cy="940027"/>
                <a:chOff x="1833536" y="-524249"/>
                <a:chExt cx="914567" cy="940027"/>
              </a:xfrm>
            </p:grpSpPr>
            <p:sp>
              <p:nvSpPr>
                <p:cNvPr id="2238" name="Google Shape;2238;p51"/>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1"/>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1"/>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1"/>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1"/>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3" name="Google Shape;2243;p51"/>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1"/>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1"/>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1"/>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7" name="Google Shape;2247;p5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 name="Google Shape;2248;p51"/>
          <p:cNvGrpSpPr/>
          <p:nvPr/>
        </p:nvGrpSpPr>
        <p:grpSpPr>
          <a:xfrm>
            <a:off x="752796" y="2869970"/>
            <a:ext cx="2622876" cy="1333540"/>
            <a:chOff x="238125" y="1038125"/>
            <a:chExt cx="7146800" cy="3633625"/>
          </a:xfrm>
        </p:grpSpPr>
        <p:sp>
          <p:nvSpPr>
            <p:cNvPr id="2249" name="Google Shape;2249;p5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51"/>
          <p:cNvGrpSpPr/>
          <p:nvPr/>
        </p:nvGrpSpPr>
        <p:grpSpPr>
          <a:xfrm>
            <a:off x="5938558" y="1033351"/>
            <a:ext cx="2435960" cy="1297725"/>
            <a:chOff x="233350" y="949250"/>
            <a:chExt cx="7137300" cy="3802300"/>
          </a:xfrm>
        </p:grpSpPr>
        <p:sp>
          <p:nvSpPr>
            <p:cNvPr id="3822" name="Google Shape;3822;p5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3" name="Google Shape;3873;p51"/>
          <p:cNvGrpSpPr/>
          <p:nvPr/>
        </p:nvGrpSpPr>
        <p:grpSpPr>
          <a:xfrm>
            <a:off x="731715" y="995041"/>
            <a:ext cx="2665073" cy="1317140"/>
            <a:chOff x="793334" y="1192826"/>
            <a:chExt cx="2665073" cy="1317140"/>
          </a:xfrm>
        </p:grpSpPr>
        <p:sp>
          <p:nvSpPr>
            <p:cNvPr id="3874" name="Google Shape;3874;p51"/>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1"/>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1"/>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1"/>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1"/>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1"/>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1"/>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1"/>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1"/>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1"/>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1"/>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1"/>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1"/>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1"/>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1"/>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1"/>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1"/>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1"/>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1"/>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1"/>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1"/>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1"/>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1"/>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1"/>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1"/>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1"/>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1"/>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1"/>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1"/>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1"/>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1"/>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1"/>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1"/>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1"/>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1"/>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1"/>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1"/>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1"/>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1"/>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1"/>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1"/>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1"/>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1"/>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1"/>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1"/>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1"/>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1"/>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1"/>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1"/>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1"/>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1"/>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1"/>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1"/>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1"/>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1"/>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1"/>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1"/>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1"/>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1"/>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1"/>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1"/>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1"/>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1"/>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1"/>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1"/>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1"/>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1"/>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1"/>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1"/>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1"/>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1"/>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1"/>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1"/>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1"/>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1"/>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1"/>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1"/>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1"/>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1"/>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1"/>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1"/>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1"/>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1"/>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1"/>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1"/>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1"/>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1"/>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1"/>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1"/>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1"/>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1"/>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1"/>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1"/>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1"/>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1"/>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1"/>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1"/>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1"/>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1"/>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1"/>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1"/>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1"/>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1"/>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1"/>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1"/>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1"/>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1"/>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1"/>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1"/>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1"/>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1"/>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1"/>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1"/>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1"/>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1"/>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1"/>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1"/>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1"/>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1"/>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1"/>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1"/>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1"/>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1"/>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1"/>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1"/>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1"/>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1"/>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1"/>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1"/>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1"/>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1"/>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1"/>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1"/>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1"/>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1"/>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1"/>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1"/>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1"/>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1"/>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1"/>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1"/>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1"/>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1"/>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1"/>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1"/>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1"/>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1"/>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1"/>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1"/>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1"/>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1"/>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1"/>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1"/>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1"/>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1"/>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1"/>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1"/>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1"/>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1"/>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1"/>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1"/>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1"/>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1"/>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1"/>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1"/>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1"/>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1"/>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1"/>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1"/>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1"/>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1"/>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1"/>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1"/>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1"/>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1"/>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1"/>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1"/>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1"/>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1"/>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1"/>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1"/>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1"/>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1"/>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1"/>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1"/>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1"/>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1"/>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1"/>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1"/>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1"/>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1"/>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1"/>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1"/>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1"/>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1"/>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1"/>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1"/>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1"/>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1"/>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1"/>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1"/>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1"/>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1"/>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1"/>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1"/>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1"/>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1"/>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1"/>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1"/>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1"/>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1"/>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1"/>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1"/>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1"/>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1"/>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1"/>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1"/>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1"/>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1"/>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1"/>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1"/>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1"/>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1"/>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1"/>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1"/>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1"/>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1"/>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1"/>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1"/>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1"/>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1"/>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1"/>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1"/>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1"/>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1"/>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1"/>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1"/>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1"/>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1"/>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1"/>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1"/>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1"/>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1"/>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1"/>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1"/>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1"/>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1"/>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1"/>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1"/>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1"/>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1"/>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1"/>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1"/>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1"/>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1"/>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1"/>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1"/>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1"/>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1"/>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1"/>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1"/>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1"/>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1"/>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1"/>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1"/>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1"/>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1"/>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1"/>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1"/>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1"/>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1"/>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1"/>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1"/>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1"/>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1"/>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1"/>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1"/>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1"/>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1"/>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1"/>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1"/>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1"/>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1"/>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1"/>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1"/>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1"/>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1"/>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1"/>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1"/>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1"/>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1"/>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1"/>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1"/>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1"/>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1"/>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1"/>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1"/>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1"/>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1"/>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1"/>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1"/>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1"/>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1"/>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1"/>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1"/>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1"/>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1"/>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1"/>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1"/>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1"/>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1"/>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1"/>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1"/>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1"/>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1"/>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1"/>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1"/>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1"/>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1"/>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1"/>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1"/>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1"/>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1"/>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1"/>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1"/>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1"/>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1"/>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1"/>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1"/>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1"/>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1"/>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1"/>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1"/>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1"/>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1"/>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1"/>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1"/>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1"/>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1"/>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1"/>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1"/>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1"/>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1"/>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1"/>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1"/>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1"/>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1"/>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1"/>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1"/>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1"/>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1"/>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1"/>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1"/>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1"/>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1"/>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1"/>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1"/>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1"/>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1"/>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1"/>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1"/>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1"/>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1"/>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1"/>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1"/>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1"/>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1"/>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1"/>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1"/>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1"/>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1"/>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1"/>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1"/>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1"/>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1"/>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1"/>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1"/>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1"/>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1"/>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1"/>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1"/>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1"/>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1"/>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1"/>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1"/>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1"/>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1"/>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1"/>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1"/>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1"/>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1"/>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1"/>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1"/>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1"/>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1"/>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1"/>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1"/>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1"/>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1"/>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1"/>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1"/>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1"/>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1"/>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1"/>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1"/>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1"/>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1"/>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1"/>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1"/>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1"/>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1"/>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1"/>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1"/>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1"/>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1"/>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1"/>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1"/>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1"/>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1"/>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1"/>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1"/>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1"/>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1"/>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1"/>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1"/>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1"/>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1"/>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1"/>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1"/>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1"/>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1"/>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1"/>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1"/>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1"/>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1"/>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1"/>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1"/>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1"/>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1"/>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1"/>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1"/>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1"/>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1"/>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1"/>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1"/>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1"/>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1"/>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1"/>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1"/>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1"/>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1"/>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1"/>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1"/>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1"/>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1"/>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1"/>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1"/>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1"/>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1"/>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1"/>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1"/>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1"/>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1"/>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1"/>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1"/>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1"/>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1"/>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1"/>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1"/>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1"/>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1"/>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1"/>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1"/>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1"/>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1"/>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1"/>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1"/>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1"/>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1"/>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1"/>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1"/>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1"/>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1"/>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1"/>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1"/>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1"/>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1"/>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1"/>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1"/>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1"/>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1"/>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1"/>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1"/>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1"/>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1"/>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1"/>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1"/>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1"/>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1"/>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1"/>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1"/>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1"/>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1"/>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1"/>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1"/>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1"/>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1"/>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1"/>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1"/>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1"/>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1"/>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1"/>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1"/>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1"/>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1"/>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1"/>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1"/>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1"/>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1"/>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1"/>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1"/>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1"/>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1"/>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1"/>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1"/>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1"/>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1"/>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1"/>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1"/>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1"/>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1"/>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1"/>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1"/>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1"/>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1"/>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1"/>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1"/>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1"/>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1"/>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1"/>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1"/>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1"/>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1"/>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1"/>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1"/>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1"/>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1"/>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1"/>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1"/>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1"/>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1"/>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1"/>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1"/>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1"/>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1"/>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1"/>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1"/>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1"/>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1"/>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1"/>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1"/>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1"/>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1"/>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1"/>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1"/>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1"/>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1"/>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1"/>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1"/>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1"/>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1"/>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1"/>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1"/>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1"/>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1"/>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1"/>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1"/>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1"/>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1"/>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1"/>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1"/>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1"/>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1"/>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1"/>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1"/>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1"/>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1"/>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1"/>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1"/>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1"/>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1"/>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1"/>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1"/>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1"/>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1"/>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1"/>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1"/>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1"/>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1"/>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1"/>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1"/>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1"/>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1"/>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1"/>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1"/>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1"/>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1"/>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1"/>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1"/>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1"/>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1"/>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1"/>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1"/>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1"/>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1"/>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1"/>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1"/>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1"/>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1"/>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1"/>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1"/>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1"/>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1"/>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1"/>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1"/>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1"/>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1"/>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1"/>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1"/>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1"/>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1"/>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1"/>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1"/>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1"/>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1"/>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1"/>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1"/>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1"/>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1"/>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1"/>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1"/>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1"/>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1"/>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1"/>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1"/>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1"/>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1"/>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1"/>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1"/>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1"/>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1"/>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1"/>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1"/>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1"/>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1"/>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1"/>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1"/>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1"/>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1"/>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1"/>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1"/>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1"/>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1"/>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1"/>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1"/>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1"/>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1"/>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1"/>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1"/>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1"/>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1"/>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1"/>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1"/>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1"/>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1"/>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1"/>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1"/>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1"/>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1"/>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1"/>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1"/>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1"/>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1"/>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1"/>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1"/>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1"/>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1"/>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1"/>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1"/>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1"/>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1"/>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1"/>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1"/>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1"/>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1"/>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1"/>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1"/>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1"/>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1"/>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1"/>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1"/>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1"/>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1"/>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1"/>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1"/>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1"/>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1"/>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1"/>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1"/>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1"/>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1"/>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1"/>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1"/>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1"/>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1"/>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1"/>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1"/>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1"/>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1"/>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1"/>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1"/>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1"/>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1"/>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1"/>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1"/>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1"/>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1"/>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1"/>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1"/>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1"/>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1"/>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1"/>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1"/>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1"/>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1"/>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1"/>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1"/>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1"/>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1"/>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1"/>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1"/>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1"/>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1"/>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1"/>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1"/>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1"/>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1"/>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1"/>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1"/>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1"/>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1"/>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1"/>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1"/>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1"/>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1"/>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1"/>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1"/>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1"/>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1"/>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1"/>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1"/>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1"/>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1"/>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1"/>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1"/>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1"/>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1"/>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1"/>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1"/>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1"/>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1"/>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1"/>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1"/>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1"/>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1"/>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1"/>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1"/>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1"/>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1"/>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1"/>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1"/>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1"/>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1"/>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1"/>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1"/>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1"/>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1"/>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1"/>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1"/>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1"/>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1"/>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1"/>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1"/>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1"/>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1"/>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1"/>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1"/>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1"/>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1"/>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1"/>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1"/>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1"/>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1"/>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1"/>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1"/>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1"/>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1"/>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1"/>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1"/>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1"/>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1"/>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1"/>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1"/>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1"/>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1"/>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1"/>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1"/>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1"/>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1"/>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1"/>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1"/>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1"/>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1"/>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1"/>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1"/>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1"/>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1"/>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1"/>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1"/>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1"/>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1"/>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1"/>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1"/>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1"/>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1"/>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1"/>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1"/>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1"/>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1"/>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1"/>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1"/>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1"/>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1"/>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1"/>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1"/>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1"/>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1"/>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1"/>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1"/>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1"/>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1"/>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1"/>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1"/>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1"/>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1"/>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1"/>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1"/>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1"/>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1"/>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1"/>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1"/>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1"/>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1"/>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1"/>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1"/>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1"/>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1"/>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1"/>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1"/>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1"/>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1"/>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1"/>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1"/>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1"/>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1"/>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1"/>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1"/>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1"/>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1"/>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1"/>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1"/>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1"/>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1"/>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1"/>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1"/>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1"/>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1"/>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1"/>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1"/>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1"/>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1"/>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1"/>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1"/>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1"/>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1"/>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1"/>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1"/>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1"/>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1"/>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1"/>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1"/>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1"/>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1"/>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1"/>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1"/>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1"/>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1"/>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1"/>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1"/>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1"/>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1"/>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1"/>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1"/>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1"/>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1"/>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1"/>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1"/>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1"/>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1"/>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1"/>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1"/>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1"/>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1"/>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1"/>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1"/>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1"/>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1"/>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1"/>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1"/>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1"/>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1"/>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1"/>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1"/>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1"/>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1"/>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1"/>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1"/>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1"/>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1"/>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1"/>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1"/>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1"/>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1"/>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1"/>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1"/>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1"/>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1"/>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1"/>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1"/>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1"/>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1"/>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1"/>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1"/>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1"/>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1"/>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1"/>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1"/>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1"/>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1"/>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1"/>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1"/>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1"/>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1"/>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1"/>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1"/>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1"/>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1"/>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1"/>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1"/>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1"/>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1"/>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1"/>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1"/>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1"/>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1"/>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1"/>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1"/>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1"/>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1"/>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1"/>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1"/>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1"/>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1"/>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1"/>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1"/>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1"/>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1"/>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1"/>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1"/>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1"/>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1"/>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1"/>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1"/>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1"/>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1"/>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1"/>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1"/>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1"/>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1"/>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1"/>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1"/>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1"/>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1"/>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1"/>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1"/>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1"/>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1"/>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1"/>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1"/>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1"/>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1"/>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1"/>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1"/>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1"/>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1"/>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1"/>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1"/>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1"/>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1"/>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1"/>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1"/>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1"/>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1"/>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1"/>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1"/>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1"/>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1"/>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1"/>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1"/>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1"/>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1"/>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1"/>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1"/>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1"/>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1"/>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1"/>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1"/>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1"/>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1"/>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1"/>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1"/>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1"/>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1"/>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1"/>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1"/>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1"/>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1"/>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1"/>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1"/>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1"/>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1"/>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1"/>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1"/>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1"/>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1"/>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1"/>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1"/>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1"/>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1"/>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1"/>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1"/>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1"/>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1"/>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1"/>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1"/>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1"/>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1"/>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1"/>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1"/>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1"/>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1"/>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1"/>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1"/>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1"/>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1"/>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1"/>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1"/>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1"/>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1"/>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1"/>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1"/>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1"/>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1"/>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1"/>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1"/>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1"/>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1"/>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1"/>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1"/>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1"/>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1"/>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1"/>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1"/>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1"/>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1"/>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1"/>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1"/>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1"/>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1"/>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1"/>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1"/>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1"/>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1"/>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1"/>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1"/>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1"/>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1"/>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1"/>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1"/>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1"/>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1"/>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1"/>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1"/>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1"/>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1"/>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1"/>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1"/>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1"/>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1"/>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1"/>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1"/>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1"/>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1"/>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1"/>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1"/>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1"/>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1"/>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1"/>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1"/>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1"/>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1"/>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1"/>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1"/>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1"/>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1"/>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1"/>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1"/>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1"/>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1"/>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1"/>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1"/>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1"/>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1"/>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1"/>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1"/>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1"/>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1"/>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1"/>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1"/>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1"/>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1"/>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1"/>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1"/>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1"/>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1"/>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1"/>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1"/>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1"/>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1"/>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1"/>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1"/>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1"/>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1"/>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1"/>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1"/>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1"/>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1"/>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1"/>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1"/>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1"/>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1"/>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1"/>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1"/>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1"/>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1"/>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1"/>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1"/>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1"/>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1"/>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1"/>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1"/>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1"/>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1"/>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1"/>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1"/>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1"/>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1"/>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1"/>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1"/>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1"/>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1"/>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1"/>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1"/>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1"/>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1"/>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1"/>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1"/>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1"/>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1"/>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1"/>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1"/>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1"/>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1"/>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1"/>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1"/>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1"/>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1"/>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1"/>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1"/>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1"/>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1"/>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1"/>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1"/>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1"/>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1"/>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1"/>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1"/>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1"/>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1"/>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1"/>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1"/>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1"/>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1"/>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1"/>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1"/>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1"/>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1"/>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1"/>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1"/>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1"/>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1"/>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1"/>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1"/>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1"/>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1"/>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1"/>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1"/>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1"/>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1"/>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1"/>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1"/>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1"/>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1"/>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1"/>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1"/>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1"/>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1"/>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1"/>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1"/>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1"/>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1"/>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1"/>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1"/>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1"/>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1"/>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1"/>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1"/>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1"/>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1"/>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1"/>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1"/>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1"/>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1"/>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1"/>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1"/>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1"/>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1"/>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1"/>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1"/>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1"/>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1"/>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1"/>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1"/>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1"/>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1"/>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1"/>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1"/>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1"/>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1"/>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1"/>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1"/>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1"/>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1"/>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1"/>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1"/>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1"/>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1"/>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1"/>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1"/>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1"/>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1"/>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1"/>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1"/>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1"/>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1"/>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1"/>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1"/>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1"/>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1"/>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1"/>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1"/>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1"/>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1"/>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1"/>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1"/>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1"/>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1"/>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1"/>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1"/>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1"/>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1"/>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1"/>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1"/>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1"/>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1"/>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1"/>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1"/>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1"/>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1"/>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1"/>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1"/>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1"/>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1"/>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1"/>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1"/>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1"/>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1"/>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1"/>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1"/>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1"/>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1"/>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1"/>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1"/>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1"/>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1"/>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1"/>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1"/>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1"/>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1"/>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1"/>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1"/>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1"/>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1"/>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1"/>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1"/>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1"/>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1"/>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1"/>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1"/>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1"/>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1"/>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1"/>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1"/>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1"/>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1"/>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1"/>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1"/>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1"/>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1"/>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1"/>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1"/>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1"/>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1"/>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1"/>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1"/>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1"/>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1"/>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1"/>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1"/>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1"/>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1"/>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1"/>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1"/>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1"/>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1"/>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1"/>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1"/>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1"/>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1"/>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1"/>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1"/>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1"/>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1"/>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1"/>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1"/>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1"/>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1"/>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1"/>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1"/>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1"/>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1"/>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1"/>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1"/>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1"/>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1"/>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1"/>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1"/>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1"/>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1"/>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1"/>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1"/>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1"/>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1"/>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1"/>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1"/>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1"/>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1"/>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1"/>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1"/>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1"/>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1"/>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1"/>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1"/>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1"/>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1"/>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1"/>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1"/>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1"/>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1"/>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1"/>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1"/>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1"/>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1"/>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1"/>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1"/>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1"/>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1"/>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1"/>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1"/>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1"/>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1"/>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1"/>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1"/>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1"/>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1"/>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1"/>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1"/>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1"/>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1"/>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1"/>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1"/>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1"/>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1"/>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1"/>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1"/>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1"/>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1"/>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1"/>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1"/>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1"/>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1"/>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1"/>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1"/>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1"/>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1"/>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1"/>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1"/>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1"/>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1"/>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1"/>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1"/>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1"/>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1"/>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1"/>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1"/>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1"/>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1"/>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1"/>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1"/>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1"/>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1"/>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1"/>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1"/>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1"/>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1"/>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1"/>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1"/>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1"/>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1"/>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1"/>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1"/>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1"/>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1"/>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1"/>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1"/>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1"/>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1"/>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1"/>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1"/>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1"/>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1"/>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1"/>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1"/>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1"/>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1"/>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1"/>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1"/>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1"/>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1"/>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1"/>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1"/>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1"/>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1"/>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1"/>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1"/>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1"/>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1"/>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1"/>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1"/>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1"/>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1"/>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1"/>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1"/>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1"/>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1"/>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1"/>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1"/>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1"/>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1"/>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1"/>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1"/>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1"/>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1"/>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1"/>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1"/>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1"/>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1"/>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1"/>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1"/>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1"/>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1"/>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1"/>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1"/>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1"/>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1"/>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1"/>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1"/>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1"/>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1"/>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1"/>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1"/>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1"/>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1"/>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1"/>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1"/>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1"/>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1"/>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1"/>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1"/>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1"/>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1"/>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1"/>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1"/>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1"/>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1"/>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1"/>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1"/>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1"/>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1"/>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1"/>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1"/>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1"/>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1"/>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1"/>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1"/>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1"/>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1"/>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1"/>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1"/>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1"/>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1"/>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1"/>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1"/>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1"/>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1"/>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1"/>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1"/>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1"/>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1"/>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1"/>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1"/>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1"/>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1"/>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1"/>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1"/>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1"/>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1"/>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1"/>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1"/>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1"/>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1"/>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1"/>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1"/>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1"/>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1"/>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1"/>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1"/>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1"/>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1"/>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1"/>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1"/>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1"/>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1"/>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1"/>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1"/>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1"/>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1"/>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1"/>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1"/>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1"/>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1"/>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1"/>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1"/>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1"/>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1"/>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1"/>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1"/>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1"/>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1"/>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1"/>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1"/>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1"/>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1"/>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1"/>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1"/>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1"/>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1"/>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1"/>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1"/>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1"/>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1"/>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1"/>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1"/>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1"/>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1"/>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1"/>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1"/>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1"/>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1"/>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1"/>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1"/>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1"/>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1"/>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1"/>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1"/>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1"/>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1"/>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1"/>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1"/>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1"/>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1"/>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1"/>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1"/>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1"/>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1"/>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1"/>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1"/>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1"/>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1"/>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1"/>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1"/>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1"/>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1"/>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1"/>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1"/>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1"/>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1"/>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1"/>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1"/>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1"/>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1"/>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1"/>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1"/>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1"/>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1"/>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1"/>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1"/>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1"/>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1"/>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1"/>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1"/>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1"/>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1"/>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1"/>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1"/>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1"/>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1"/>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1"/>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1"/>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1"/>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1"/>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1"/>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1"/>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1"/>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1"/>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1"/>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1"/>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1"/>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1"/>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1"/>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1"/>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1"/>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1"/>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1"/>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1"/>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1"/>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1"/>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1"/>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1"/>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1"/>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1"/>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1"/>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1"/>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1"/>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1"/>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1"/>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1"/>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1"/>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1"/>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1"/>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1"/>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1"/>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1"/>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1"/>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1"/>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1"/>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1"/>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1"/>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1"/>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1"/>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1"/>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1"/>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1"/>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1"/>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1"/>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1"/>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1"/>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1"/>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1"/>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1"/>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1"/>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1"/>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1"/>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1"/>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1"/>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1"/>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1"/>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1"/>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1"/>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1"/>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1"/>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1"/>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1"/>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1"/>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1"/>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1"/>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1"/>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1"/>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1"/>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1"/>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1"/>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1"/>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1"/>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1"/>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1"/>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1"/>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1"/>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1"/>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1"/>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1"/>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1"/>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1"/>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1"/>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1"/>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1"/>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1"/>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1"/>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1"/>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1"/>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1"/>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1"/>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1"/>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1"/>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1"/>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1"/>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1"/>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1"/>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1"/>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1"/>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1"/>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1"/>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1"/>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1"/>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1"/>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1"/>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1"/>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1"/>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1"/>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1"/>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1"/>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1"/>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1"/>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1"/>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1"/>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1"/>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1"/>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1"/>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1"/>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1"/>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1"/>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1"/>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1"/>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1"/>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1"/>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1"/>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1"/>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1"/>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1"/>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1"/>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1"/>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1"/>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1"/>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1"/>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1"/>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1"/>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1"/>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1"/>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1"/>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1"/>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1"/>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1"/>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1"/>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1"/>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1"/>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1"/>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1"/>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1"/>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1"/>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1"/>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1"/>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1"/>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1"/>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1"/>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1"/>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1"/>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1"/>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1"/>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1"/>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1"/>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1"/>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1"/>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1"/>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1"/>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1"/>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1"/>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1"/>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1"/>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1"/>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1"/>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1"/>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1"/>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1"/>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1"/>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1"/>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1"/>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1"/>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1"/>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1"/>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1"/>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1"/>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1"/>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1"/>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1"/>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1"/>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1"/>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1"/>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1"/>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1"/>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1"/>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1"/>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1"/>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1"/>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1"/>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1"/>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1"/>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1"/>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1"/>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1"/>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1"/>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1"/>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1"/>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1"/>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1"/>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1"/>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1"/>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1"/>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1"/>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1"/>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1"/>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1"/>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1"/>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1"/>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1"/>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1"/>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1"/>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1"/>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1"/>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1"/>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1"/>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1"/>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1"/>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1"/>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1"/>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1"/>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1"/>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1"/>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1"/>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1"/>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1"/>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1"/>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1"/>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1"/>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1"/>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1"/>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1"/>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1"/>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1"/>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1"/>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1"/>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1"/>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1"/>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1"/>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1"/>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1"/>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1"/>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1"/>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1"/>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1"/>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1"/>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1"/>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1"/>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1"/>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1"/>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1"/>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1"/>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1"/>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1"/>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1"/>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1"/>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1"/>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1"/>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1"/>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1"/>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1"/>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1"/>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1"/>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1"/>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1"/>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1"/>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1"/>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1"/>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1"/>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1"/>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1"/>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1"/>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1"/>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1"/>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1"/>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1"/>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1"/>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1"/>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1"/>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1"/>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1"/>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1"/>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1"/>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1"/>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1"/>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1"/>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1"/>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1"/>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1"/>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1"/>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1"/>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1"/>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1"/>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1"/>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1"/>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1"/>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1"/>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1"/>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1"/>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1"/>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1"/>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1"/>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1"/>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1"/>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1"/>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1"/>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1"/>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1"/>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1"/>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1"/>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1"/>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1"/>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1"/>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1"/>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1"/>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1"/>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1"/>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1"/>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1"/>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1"/>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1"/>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1"/>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1"/>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1"/>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1"/>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1"/>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1"/>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1"/>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1"/>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1"/>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1"/>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1"/>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1"/>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1"/>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1"/>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1"/>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1"/>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1"/>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1"/>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1"/>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1"/>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1"/>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1"/>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1"/>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1"/>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1"/>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1"/>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1"/>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1"/>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1"/>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1"/>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1"/>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1"/>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1"/>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1"/>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1"/>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1"/>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1"/>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1"/>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1"/>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1"/>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1"/>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1"/>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1"/>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1"/>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1"/>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1"/>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1"/>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1"/>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1"/>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1"/>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1"/>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1"/>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1"/>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1"/>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1"/>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1"/>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1"/>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1"/>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1"/>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1"/>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1"/>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1"/>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1"/>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1"/>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1"/>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1"/>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1"/>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1"/>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1"/>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1"/>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1"/>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1"/>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1"/>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1"/>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1"/>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1"/>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1"/>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1"/>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1"/>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1"/>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1"/>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1"/>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1"/>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1"/>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1"/>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1"/>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1"/>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1"/>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1"/>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1"/>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1"/>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1"/>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1"/>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1"/>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1"/>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1"/>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1"/>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1"/>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1"/>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1"/>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1"/>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1"/>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1"/>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1"/>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1"/>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1"/>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1"/>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1"/>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1"/>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1"/>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1"/>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1"/>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1"/>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1"/>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1"/>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1"/>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1"/>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1"/>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1"/>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1"/>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1"/>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1"/>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1"/>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1"/>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1"/>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1"/>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1"/>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1"/>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1"/>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1"/>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1"/>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1"/>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1"/>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1"/>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1"/>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1"/>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1"/>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1"/>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1"/>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1"/>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1"/>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1"/>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1"/>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1"/>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1"/>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1"/>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1"/>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1"/>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1"/>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1"/>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1"/>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1"/>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1"/>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1"/>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1"/>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1"/>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1"/>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1"/>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1"/>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1"/>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1"/>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1"/>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1"/>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1"/>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1"/>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1"/>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1"/>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1"/>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1"/>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1"/>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1"/>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1"/>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1"/>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1"/>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1"/>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1"/>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1"/>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1"/>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1"/>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1"/>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1"/>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1"/>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1"/>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1"/>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1"/>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1"/>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1"/>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1"/>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1"/>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1"/>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1"/>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1"/>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1"/>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1"/>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1"/>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1"/>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1"/>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1"/>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1"/>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1"/>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1"/>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1"/>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1"/>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1"/>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1"/>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1"/>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1"/>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1"/>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1"/>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1"/>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1"/>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1"/>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1"/>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1"/>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1"/>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1"/>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1"/>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1"/>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1"/>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1"/>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1"/>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1"/>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1"/>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1"/>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1"/>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1"/>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1"/>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1"/>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1"/>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1"/>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1"/>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1"/>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1"/>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1"/>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1"/>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1"/>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1"/>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1"/>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1"/>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1"/>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1"/>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1"/>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1"/>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1"/>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1"/>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1"/>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1"/>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1"/>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1"/>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1"/>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1"/>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1"/>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1"/>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1"/>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1"/>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1"/>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1"/>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1"/>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1"/>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1"/>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1"/>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1"/>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1"/>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1"/>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1"/>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1"/>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1"/>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1"/>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1"/>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1"/>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1"/>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1"/>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1"/>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1"/>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1"/>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1"/>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1"/>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1"/>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1"/>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1"/>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1"/>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1"/>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1"/>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1"/>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1"/>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1"/>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1"/>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1"/>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1"/>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1"/>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1"/>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1"/>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1"/>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1"/>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1"/>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1"/>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1"/>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1"/>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1"/>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1"/>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1"/>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1"/>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1"/>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1"/>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1"/>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1"/>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1"/>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1"/>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1"/>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1"/>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1"/>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1"/>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1"/>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1"/>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1"/>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1"/>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1"/>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1"/>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1"/>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1"/>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1"/>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1"/>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1"/>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1"/>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1"/>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1"/>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1"/>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1"/>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1"/>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1"/>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1"/>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1"/>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1"/>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1"/>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1"/>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1"/>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1"/>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1"/>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1"/>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1"/>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1"/>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1"/>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1"/>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1"/>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1"/>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1"/>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1"/>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1"/>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1"/>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1"/>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1"/>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1"/>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1"/>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1"/>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1"/>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1"/>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1"/>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1"/>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1"/>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1"/>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1"/>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1"/>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1"/>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1"/>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1"/>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1"/>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1"/>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1"/>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1"/>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1"/>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1"/>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1"/>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1"/>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1"/>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1"/>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1"/>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1"/>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1"/>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1"/>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1"/>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1"/>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1"/>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1"/>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1"/>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1"/>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1"/>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1"/>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1"/>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1"/>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1"/>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1"/>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1"/>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1"/>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1"/>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1"/>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1"/>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1"/>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1"/>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1"/>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1"/>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1"/>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1"/>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1"/>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1"/>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1"/>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1"/>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1"/>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1"/>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1"/>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1"/>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1"/>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1"/>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1"/>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1"/>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1"/>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1"/>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1"/>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1"/>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1"/>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1"/>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1"/>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1"/>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1"/>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1"/>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1"/>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1"/>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1"/>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1"/>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1"/>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1"/>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1"/>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1"/>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1"/>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1"/>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1"/>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1"/>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1"/>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1"/>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1"/>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1"/>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1"/>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1"/>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1"/>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1"/>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1"/>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1"/>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1"/>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1"/>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1"/>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1"/>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1"/>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1"/>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1"/>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1"/>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1"/>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1"/>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1"/>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1"/>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1"/>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1"/>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1"/>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1"/>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1"/>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1"/>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1"/>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1"/>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1"/>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1"/>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1"/>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1"/>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1"/>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1"/>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1"/>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1"/>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1"/>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1"/>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1"/>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1"/>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1"/>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1"/>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1"/>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1"/>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1"/>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1"/>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1"/>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1"/>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1"/>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1"/>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1"/>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1"/>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1"/>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1"/>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1"/>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1"/>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1"/>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1"/>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1"/>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1"/>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1"/>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1"/>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1"/>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1"/>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1"/>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1"/>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1"/>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1"/>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1"/>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1"/>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1"/>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1"/>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1"/>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1"/>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1"/>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1"/>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1"/>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1"/>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1"/>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1"/>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1"/>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1"/>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1"/>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1"/>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1"/>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1"/>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1"/>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1"/>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1"/>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1"/>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1"/>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1"/>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1"/>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1"/>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1"/>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1"/>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1"/>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1"/>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1"/>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1"/>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1"/>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1"/>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1"/>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1"/>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1"/>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1"/>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1"/>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1"/>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1"/>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1"/>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1"/>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1"/>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1"/>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1"/>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1"/>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1"/>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1"/>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1"/>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1"/>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1"/>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1"/>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1"/>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1"/>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1"/>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1"/>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1"/>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1"/>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1"/>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1"/>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1"/>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1"/>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1"/>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1"/>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1"/>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1"/>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1"/>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1"/>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1"/>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1"/>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1"/>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1"/>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1"/>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1"/>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1"/>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1"/>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1"/>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1"/>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1"/>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1"/>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1"/>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1"/>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1"/>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1"/>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1"/>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1"/>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1"/>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1"/>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1"/>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1"/>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1"/>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1"/>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1"/>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1"/>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1"/>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1"/>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1"/>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1"/>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1"/>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1"/>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1"/>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1"/>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1"/>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1"/>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1"/>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1"/>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1"/>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1"/>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1"/>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1"/>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1"/>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1"/>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1"/>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1"/>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1"/>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1"/>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1"/>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1"/>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1"/>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1"/>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1"/>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1"/>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1"/>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1"/>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1"/>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1"/>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1"/>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1"/>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1"/>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1"/>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1"/>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1"/>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1"/>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1"/>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1"/>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1"/>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1"/>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1"/>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1"/>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1"/>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1"/>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1"/>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1"/>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1"/>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1"/>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1"/>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1"/>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1"/>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1"/>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1"/>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1"/>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1"/>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1"/>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1"/>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1"/>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1"/>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1"/>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1"/>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1"/>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1"/>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1"/>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1"/>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1"/>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1"/>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1"/>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1"/>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1"/>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1"/>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1"/>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1"/>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1"/>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1"/>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1"/>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1"/>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1"/>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1"/>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1"/>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1"/>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1"/>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1"/>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1"/>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1"/>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1"/>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1"/>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1"/>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1"/>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1"/>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1"/>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1"/>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1"/>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1"/>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1"/>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1"/>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1"/>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1"/>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1"/>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1"/>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1"/>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1"/>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1"/>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1"/>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1"/>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1"/>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1"/>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1"/>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1"/>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1"/>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1"/>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1"/>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1"/>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1"/>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1"/>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1"/>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1"/>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1"/>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1"/>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1"/>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1"/>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1"/>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1"/>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1"/>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1"/>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1"/>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1"/>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1"/>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1"/>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1"/>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1"/>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1"/>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1"/>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1"/>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1"/>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1"/>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1"/>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1"/>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1"/>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1"/>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1"/>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1"/>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1"/>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1"/>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1"/>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1"/>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1"/>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1"/>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1"/>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1"/>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1"/>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1"/>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1"/>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1"/>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1"/>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1"/>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1"/>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1"/>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1"/>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1"/>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1"/>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1"/>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1"/>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1"/>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1"/>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1"/>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1"/>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1"/>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1"/>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1"/>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1"/>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1"/>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1"/>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1"/>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1"/>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1"/>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1"/>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1"/>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1"/>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1"/>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1"/>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1"/>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1"/>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1"/>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1"/>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1"/>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1"/>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1"/>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1"/>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1"/>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1"/>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1"/>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1"/>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1"/>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1"/>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1"/>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1"/>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1"/>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1"/>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1"/>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1"/>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1"/>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1"/>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1"/>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1"/>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1"/>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1"/>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1"/>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1"/>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1"/>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1"/>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1"/>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1"/>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1"/>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1"/>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1"/>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1"/>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1"/>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1"/>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1"/>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1"/>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1"/>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1"/>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1"/>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1"/>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1"/>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1"/>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1"/>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1"/>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1"/>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1"/>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1"/>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1"/>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1"/>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1"/>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1"/>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1"/>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1"/>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1"/>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1"/>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1"/>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1"/>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1"/>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1"/>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1"/>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1"/>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1"/>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1"/>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1"/>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1"/>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1"/>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1"/>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1"/>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1"/>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1"/>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1"/>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1"/>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1"/>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1"/>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1"/>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1"/>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1"/>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1"/>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1"/>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1"/>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1"/>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1"/>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1"/>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1"/>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1"/>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1"/>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1"/>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1"/>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1"/>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1"/>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1"/>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1"/>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1"/>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1"/>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1"/>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1"/>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1"/>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1"/>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1"/>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1"/>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1"/>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1"/>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1"/>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1"/>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1"/>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1"/>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1"/>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1"/>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1"/>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1"/>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1"/>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1"/>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1"/>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1"/>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1"/>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1"/>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1"/>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1"/>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1"/>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1"/>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1"/>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1"/>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1"/>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1"/>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1"/>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1"/>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1"/>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1"/>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1"/>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1"/>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1"/>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1"/>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1"/>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1"/>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1"/>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1"/>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1"/>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1"/>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1"/>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1"/>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1"/>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1"/>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1"/>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1"/>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1"/>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1"/>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1"/>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1"/>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1"/>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1"/>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1"/>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1"/>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1"/>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1"/>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1"/>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1"/>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1"/>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1"/>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1"/>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1"/>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1"/>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1"/>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1"/>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1"/>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1"/>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1"/>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1"/>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1"/>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1"/>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1"/>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1"/>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1"/>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1"/>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1"/>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1"/>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1"/>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1"/>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1"/>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1"/>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1"/>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1"/>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1"/>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1"/>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1"/>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1"/>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1"/>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1"/>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1"/>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1"/>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1"/>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1"/>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1"/>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1"/>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1"/>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1"/>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1"/>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1"/>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1"/>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1"/>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1"/>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1"/>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1"/>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1"/>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1"/>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1"/>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1"/>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1"/>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1"/>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1"/>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1"/>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1"/>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1"/>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1"/>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1"/>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1"/>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1"/>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1"/>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1"/>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1"/>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1"/>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1"/>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1"/>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1"/>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1"/>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1"/>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1"/>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1"/>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1"/>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1"/>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1"/>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1"/>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1"/>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1"/>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1"/>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1"/>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1"/>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1"/>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1"/>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1"/>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1"/>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1"/>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1"/>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1"/>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1"/>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1"/>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1"/>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1"/>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1"/>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1"/>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1"/>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1"/>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1"/>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1"/>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1"/>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1"/>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1"/>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1"/>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1"/>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1"/>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1"/>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1"/>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1"/>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1"/>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1"/>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1"/>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1"/>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1"/>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1"/>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1"/>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1"/>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1"/>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1"/>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1"/>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1"/>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1"/>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1"/>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1"/>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1"/>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1"/>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1"/>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1"/>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1"/>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1"/>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1"/>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1"/>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1"/>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1"/>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1"/>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1"/>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1"/>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1"/>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1"/>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1"/>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1"/>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1"/>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1"/>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1"/>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1"/>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1"/>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1"/>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1"/>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1"/>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1"/>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1"/>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1"/>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1"/>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1"/>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1"/>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1"/>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1"/>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1"/>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1"/>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1"/>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1"/>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1"/>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1"/>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1"/>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1"/>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1"/>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1"/>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1"/>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1"/>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1"/>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1"/>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1"/>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1"/>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1"/>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1"/>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1"/>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1"/>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1"/>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1"/>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1"/>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1"/>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1"/>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1"/>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1"/>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1"/>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1"/>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1"/>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1"/>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1"/>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1"/>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1"/>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1"/>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1"/>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1"/>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1"/>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1"/>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1"/>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1"/>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1"/>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1"/>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1"/>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1"/>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1"/>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1"/>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1"/>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1"/>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1"/>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1"/>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1"/>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1"/>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1"/>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1"/>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1"/>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1"/>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1"/>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1"/>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1"/>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1"/>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1"/>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1"/>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1"/>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1"/>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1"/>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1"/>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1"/>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1"/>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1"/>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1"/>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1"/>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1"/>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1"/>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1"/>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1"/>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1"/>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1"/>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1"/>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1"/>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1"/>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1"/>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1"/>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1"/>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1"/>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1"/>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1"/>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1"/>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1"/>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1"/>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1"/>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1"/>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1"/>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1"/>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1"/>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1"/>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1"/>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1"/>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1"/>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1"/>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1"/>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1"/>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1"/>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1"/>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1"/>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1"/>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1"/>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1"/>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1"/>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1"/>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1"/>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1"/>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1"/>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1"/>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1"/>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1"/>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1"/>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1"/>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1"/>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1"/>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1"/>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1"/>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1"/>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1"/>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1"/>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1"/>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1"/>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1"/>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1"/>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1"/>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1"/>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1"/>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1"/>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1"/>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1"/>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1"/>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1"/>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1"/>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1"/>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1"/>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1"/>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1"/>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1"/>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1"/>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1"/>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1"/>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1"/>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1"/>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1"/>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1"/>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1"/>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1"/>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1"/>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1"/>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1"/>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1"/>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1"/>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1"/>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1"/>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1"/>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1"/>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1"/>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1"/>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1"/>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1"/>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1"/>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1"/>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1"/>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1"/>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1"/>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1"/>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1"/>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1"/>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1"/>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1"/>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1"/>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1"/>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1"/>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1"/>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1"/>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1"/>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1"/>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1"/>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1"/>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1"/>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1"/>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1"/>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1"/>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1"/>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1"/>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1"/>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1"/>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1"/>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1"/>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1"/>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1"/>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1"/>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1"/>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1"/>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1"/>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1"/>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1"/>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1"/>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1"/>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1"/>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1"/>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1"/>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1"/>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1"/>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1"/>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1"/>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1"/>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1"/>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1"/>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1"/>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1"/>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1"/>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1"/>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1"/>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1"/>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1"/>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1"/>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1"/>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1"/>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1"/>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1"/>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1"/>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1"/>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1"/>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1"/>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1"/>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1"/>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1"/>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1"/>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1"/>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1"/>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1"/>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1"/>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1"/>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1"/>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1"/>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1"/>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1"/>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1"/>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1"/>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1"/>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1"/>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1"/>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1"/>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1"/>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1"/>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1"/>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1"/>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1"/>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1"/>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1"/>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1"/>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1"/>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1"/>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1"/>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1"/>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1"/>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1"/>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1"/>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1"/>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1"/>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1"/>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1"/>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1"/>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1"/>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1"/>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1"/>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1"/>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1"/>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1"/>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1"/>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1"/>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1"/>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1"/>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1"/>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1"/>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1"/>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1"/>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1"/>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1"/>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1"/>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1"/>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1"/>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1"/>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1"/>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1"/>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1"/>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1"/>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1"/>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1"/>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1"/>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1"/>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1"/>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1"/>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1"/>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1"/>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1"/>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1"/>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1"/>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1"/>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1"/>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1"/>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1"/>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1"/>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1"/>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1"/>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1"/>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1"/>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1"/>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1"/>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1"/>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1"/>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1"/>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1"/>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1"/>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1"/>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1"/>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1"/>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1"/>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1"/>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1"/>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1"/>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1"/>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1"/>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1"/>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1"/>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1"/>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1"/>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1"/>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1"/>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1"/>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1"/>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1"/>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1"/>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1"/>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1"/>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1"/>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1"/>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1"/>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1"/>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1"/>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1"/>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1"/>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1"/>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1"/>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1"/>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1"/>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1"/>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1"/>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1"/>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1"/>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1"/>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1"/>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1"/>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1"/>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1"/>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1"/>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1"/>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1"/>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1"/>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1"/>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1"/>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1"/>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1"/>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1"/>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1"/>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1"/>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1"/>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1"/>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1"/>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1"/>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1"/>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1"/>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1"/>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1"/>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1"/>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1"/>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1"/>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1"/>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1"/>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1"/>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1"/>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1"/>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1"/>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1"/>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1"/>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1"/>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1"/>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1"/>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1"/>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1"/>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1"/>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1"/>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1"/>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1"/>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1"/>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1"/>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1"/>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1"/>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1"/>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1"/>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1"/>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1"/>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1"/>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1"/>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1"/>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1"/>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1"/>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1"/>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1"/>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1"/>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1"/>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1"/>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1"/>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1"/>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1"/>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1"/>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1"/>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1"/>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1"/>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1"/>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1"/>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1"/>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1"/>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1"/>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1"/>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1"/>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1"/>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1"/>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1"/>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1"/>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1"/>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1"/>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1"/>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1"/>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1"/>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1"/>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1"/>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1"/>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1"/>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1"/>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1"/>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1"/>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1"/>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1"/>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1"/>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1"/>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1"/>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1"/>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1"/>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1"/>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1"/>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1"/>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1"/>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1"/>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1"/>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1"/>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1"/>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1"/>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1"/>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1"/>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1"/>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1"/>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1"/>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1"/>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1"/>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1"/>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1"/>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1"/>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1"/>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1"/>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1"/>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1"/>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1"/>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1"/>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1"/>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1"/>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1"/>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1"/>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1"/>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1"/>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1"/>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1"/>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1"/>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1"/>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1"/>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1"/>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1"/>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1"/>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1"/>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1"/>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1"/>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1"/>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1"/>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1"/>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1"/>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1"/>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1"/>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1"/>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1"/>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1"/>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1"/>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1"/>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1"/>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1"/>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1"/>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1"/>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1"/>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1"/>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1"/>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1"/>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1"/>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1"/>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1"/>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1"/>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1"/>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1"/>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1"/>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1"/>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1"/>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1"/>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1"/>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1"/>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1"/>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1"/>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1"/>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1"/>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1"/>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1"/>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1"/>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1"/>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1"/>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1"/>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1"/>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1"/>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1"/>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1"/>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1"/>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1"/>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1"/>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1"/>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1"/>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1"/>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1"/>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1"/>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1"/>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1"/>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1"/>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1"/>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1"/>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1"/>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1"/>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1"/>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1"/>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1"/>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1"/>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1"/>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1"/>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1"/>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1"/>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1"/>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1"/>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1"/>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1"/>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1"/>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1"/>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1"/>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1"/>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1"/>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1"/>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1"/>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1"/>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1"/>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1"/>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1"/>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1"/>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1"/>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1"/>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1"/>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1"/>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1"/>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1"/>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1"/>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1"/>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1"/>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1"/>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1"/>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1"/>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1"/>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1"/>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1"/>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1"/>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1"/>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1"/>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1"/>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1"/>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1"/>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1"/>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1"/>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1"/>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1"/>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1"/>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1"/>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1"/>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1"/>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1"/>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1"/>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1"/>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1"/>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1"/>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1"/>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1"/>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1"/>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1"/>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1"/>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1"/>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1"/>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1"/>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1"/>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1"/>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1"/>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1"/>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1"/>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1"/>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1"/>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1"/>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1"/>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1"/>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1"/>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1"/>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1"/>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1"/>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1"/>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1"/>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1"/>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1"/>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1"/>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1"/>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1"/>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1"/>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1"/>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1"/>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1"/>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1"/>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1"/>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1"/>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1"/>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1"/>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1"/>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1"/>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1"/>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1"/>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1"/>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1"/>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1"/>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1"/>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1"/>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1"/>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1"/>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1"/>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1"/>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1"/>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1"/>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1"/>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1"/>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1"/>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1"/>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1"/>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1"/>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1"/>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1"/>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1"/>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1"/>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1"/>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1"/>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1"/>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1"/>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1"/>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1"/>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1"/>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1"/>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1"/>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1"/>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1"/>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1"/>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1"/>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1"/>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1"/>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1"/>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1"/>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1"/>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1"/>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1"/>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1"/>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1"/>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1"/>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1"/>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1"/>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1"/>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1"/>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1"/>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1"/>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1"/>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1"/>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1"/>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1"/>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1"/>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1"/>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1"/>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1"/>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1"/>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1"/>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1"/>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1"/>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1"/>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1"/>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1"/>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1"/>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1"/>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1"/>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1"/>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1"/>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1"/>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1"/>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1"/>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1"/>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1"/>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1"/>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1"/>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1"/>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1"/>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1"/>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1"/>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1"/>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1"/>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1"/>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1"/>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1"/>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1"/>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1"/>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1"/>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1"/>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1"/>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1"/>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1"/>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1"/>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1"/>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1"/>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1"/>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1"/>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1"/>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1"/>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1"/>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1"/>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1"/>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1"/>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1"/>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1"/>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1"/>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1"/>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1"/>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1"/>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1"/>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1"/>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1"/>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1"/>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1"/>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1"/>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1"/>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1"/>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1"/>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1"/>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1"/>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1"/>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1"/>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1"/>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1"/>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1"/>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1"/>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1"/>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1"/>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1"/>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1"/>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1"/>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1"/>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1"/>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1"/>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1"/>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1"/>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1"/>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1"/>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1"/>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1"/>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1"/>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1"/>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1"/>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1"/>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1"/>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1"/>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1"/>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1"/>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1"/>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1"/>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1"/>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1"/>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1"/>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1"/>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1"/>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1"/>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1"/>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1"/>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1"/>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1"/>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1"/>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1"/>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1"/>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1"/>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1"/>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1"/>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1"/>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1"/>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1"/>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1"/>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1"/>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1"/>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1"/>
          <p:cNvGrpSpPr/>
          <p:nvPr/>
        </p:nvGrpSpPr>
        <p:grpSpPr>
          <a:xfrm>
            <a:off x="3450485" y="919691"/>
            <a:ext cx="2310381" cy="1488888"/>
            <a:chOff x="229225" y="549050"/>
            <a:chExt cx="7161750" cy="4615275"/>
          </a:xfrm>
        </p:grpSpPr>
        <p:sp>
          <p:nvSpPr>
            <p:cNvPr id="7842" name="Google Shape;7842;p5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51"/>
          <p:cNvGrpSpPr/>
          <p:nvPr/>
        </p:nvGrpSpPr>
        <p:grpSpPr>
          <a:xfrm>
            <a:off x="3548403" y="2849588"/>
            <a:ext cx="2310282" cy="1374222"/>
            <a:chOff x="238125" y="732525"/>
            <a:chExt cx="7130500" cy="4241425"/>
          </a:xfrm>
        </p:grpSpPr>
        <p:sp>
          <p:nvSpPr>
            <p:cNvPr id="7960" name="Google Shape;7960;p5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7" name="Shape 8077"/>
        <p:cNvGrpSpPr/>
        <p:nvPr/>
      </p:nvGrpSpPr>
      <p:grpSpPr>
        <a:xfrm>
          <a:off x="0" y="0"/>
          <a:ext cx="0" cy="0"/>
          <a:chOff x="0" y="0"/>
          <a:chExt cx="0" cy="0"/>
        </a:xfrm>
      </p:grpSpPr>
      <p:grpSp>
        <p:nvGrpSpPr>
          <p:cNvPr id="8078" name="Google Shape;8078;p52"/>
          <p:cNvGrpSpPr/>
          <p:nvPr/>
        </p:nvGrpSpPr>
        <p:grpSpPr>
          <a:xfrm>
            <a:off x="2100560" y="3398663"/>
            <a:ext cx="1102891" cy="760337"/>
            <a:chOff x="4967783" y="2151471"/>
            <a:chExt cx="3920692" cy="2702940"/>
          </a:xfrm>
        </p:grpSpPr>
        <p:grpSp>
          <p:nvGrpSpPr>
            <p:cNvPr id="8079" name="Google Shape;8079;p52"/>
            <p:cNvGrpSpPr/>
            <p:nvPr/>
          </p:nvGrpSpPr>
          <p:grpSpPr>
            <a:xfrm>
              <a:off x="5045709" y="2252109"/>
              <a:ext cx="3761071" cy="2501708"/>
              <a:chOff x="2691784" y="1805334"/>
              <a:chExt cx="3761071" cy="2501708"/>
            </a:xfrm>
          </p:grpSpPr>
          <p:sp>
            <p:nvSpPr>
              <p:cNvPr id="8080" name="Google Shape;8080;p52"/>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2"/>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2"/>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52"/>
            <p:cNvGrpSpPr/>
            <p:nvPr/>
          </p:nvGrpSpPr>
          <p:grpSpPr>
            <a:xfrm>
              <a:off x="4967783" y="2151471"/>
              <a:ext cx="3920692" cy="2702940"/>
              <a:chOff x="2613858" y="1704696"/>
              <a:chExt cx="3920692" cy="2702940"/>
            </a:xfrm>
          </p:grpSpPr>
          <p:sp>
            <p:nvSpPr>
              <p:cNvPr id="8088" name="Google Shape;8088;p52"/>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2"/>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93" name="Google Shape;8093;p52"/>
          <p:cNvGrpSpPr/>
          <p:nvPr/>
        </p:nvGrpSpPr>
        <p:grpSpPr>
          <a:xfrm>
            <a:off x="3504468" y="1286940"/>
            <a:ext cx="1561911" cy="708580"/>
            <a:chOff x="3530532" y="1496185"/>
            <a:chExt cx="1561911" cy="708580"/>
          </a:xfrm>
        </p:grpSpPr>
        <p:grpSp>
          <p:nvGrpSpPr>
            <p:cNvPr id="8094" name="Google Shape;8094;p52"/>
            <p:cNvGrpSpPr/>
            <p:nvPr/>
          </p:nvGrpSpPr>
          <p:grpSpPr>
            <a:xfrm>
              <a:off x="3720318" y="1857562"/>
              <a:ext cx="1372125" cy="54"/>
              <a:chOff x="3720318" y="1857562"/>
              <a:chExt cx="1372125" cy="54"/>
            </a:xfrm>
          </p:grpSpPr>
          <p:cxnSp>
            <p:nvCxnSpPr>
              <p:cNvPr id="8095" name="Google Shape;8095;p52"/>
              <p:cNvCxnSpPr>
                <a:endCxn id="809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97" name="Google Shape;8097;p52"/>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98" name="Google Shape;8098;p52"/>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99" name="Google Shape;8099;p52"/>
              <p:cNvCxnSpPr>
                <a:stCxn id="809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100" name="Google Shape;8100;p52"/>
            <p:cNvGrpSpPr/>
            <p:nvPr/>
          </p:nvGrpSpPr>
          <p:grpSpPr>
            <a:xfrm>
              <a:off x="3567462" y="1496185"/>
              <a:ext cx="286500" cy="272914"/>
              <a:chOff x="3567462" y="1496185"/>
              <a:chExt cx="286500" cy="272914"/>
            </a:xfrm>
          </p:grpSpPr>
          <p:cxnSp>
            <p:nvCxnSpPr>
              <p:cNvPr id="8101" name="Google Shape;8101;p52"/>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102" name="Google Shape;8102;p52"/>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3" name="Google Shape;8103;p52"/>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5" name="Google Shape;8105;p52"/>
            <p:cNvGrpSpPr/>
            <p:nvPr/>
          </p:nvGrpSpPr>
          <p:grpSpPr>
            <a:xfrm>
              <a:off x="3929014" y="1960574"/>
              <a:ext cx="286500" cy="242342"/>
              <a:chOff x="3929014" y="1960574"/>
              <a:chExt cx="286500" cy="242342"/>
            </a:xfrm>
          </p:grpSpPr>
          <p:cxnSp>
            <p:nvCxnSpPr>
              <p:cNvPr id="8106" name="Google Shape;8106;p52"/>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107" name="Google Shape;8107;p52"/>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52"/>
            <p:cNvGrpSpPr/>
            <p:nvPr/>
          </p:nvGrpSpPr>
          <p:grpSpPr>
            <a:xfrm>
              <a:off x="4290828" y="1496185"/>
              <a:ext cx="286500" cy="272914"/>
              <a:chOff x="4290828" y="1496185"/>
              <a:chExt cx="286500" cy="272914"/>
            </a:xfrm>
          </p:grpSpPr>
          <p:cxnSp>
            <p:nvCxnSpPr>
              <p:cNvPr id="8109" name="Google Shape;8109;p52"/>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110" name="Google Shape;8110;p52"/>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1" name="Google Shape;8111;p52"/>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2" name="Google Shape;8112;p52"/>
            <p:cNvGrpSpPr/>
            <p:nvPr/>
          </p:nvGrpSpPr>
          <p:grpSpPr>
            <a:xfrm>
              <a:off x="4657726" y="1959674"/>
              <a:ext cx="286500" cy="245092"/>
              <a:chOff x="4657726" y="1959674"/>
              <a:chExt cx="286500" cy="245092"/>
            </a:xfrm>
          </p:grpSpPr>
          <p:cxnSp>
            <p:nvCxnSpPr>
              <p:cNvPr id="8113" name="Google Shape;8113;p52"/>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114" name="Google Shape;8114;p52"/>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15" name="Google Shape;8115;p52"/>
          <p:cNvGrpSpPr/>
          <p:nvPr/>
        </p:nvGrpSpPr>
        <p:grpSpPr>
          <a:xfrm>
            <a:off x="3486488" y="2149036"/>
            <a:ext cx="1597032" cy="378649"/>
            <a:chOff x="3512551" y="2358282"/>
            <a:chExt cx="1597032" cy="378649"/>
          </a:xfrm>
        </p:grpSpPr>
        <p:grpSp>
          <p:nvGrpSpPr>
            <p:cNvPr id="8116" name="Google Shape;8116;p52"/>
            <p:cNvGrpSpPr/>
            <p:nvPr/>
          </p:nvGrpSpPr>
          <p:grpSpPr>
            <a:xfrm>
              <a:off x="3738198" y="2553002"/>
              <a:ext cx="1145834" cy="117"/>
              <a:chOff x="3738198" y="2553002"/>
              <a:chExt cx="1145834" cy="117"/>
            </a:xfrm>
          </p:grpSpPr>
          <p:cxnSp>
            <p:nvCxnSpPr>
              <p:cNvPr id="8117" name="Google Shape;8117;p52"/>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118" name="Google Shape;8118;p52"/>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119" name="Google Shape;8119;p52"/>
              <p:cNvCxnSpPr>
                <a:stCxn id="8120" idx="6"/>
                <a:endCxn id="812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122" name="Google Shape;8122;p52"/>
            <p:cNvGrpSpPr/>
            <p:nvPr/>
          </p:nvGrpSpPr>
          <p:grpSpPr>
            <a:xfrm>
              <a:off x="3969644" y="2440153"/>
              <a:ext cx="225900" cy="296779"/>
              <a:chOff x="3969644" y="2440153"/>
              <a:chExt cx="225900" cy="296779"/>
            </a:xfrm>
          </p:grpSpPr>
          <p:cxnSp>
            <p:nvCxnSpPr>
              <p:cNvPr id="8123" name="Google Shape;8123;p52"/>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121" name="Google Shape;8121;p52"/>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52"/>
            <p:cNvGrpSpPr/>
            <p:nvPr/>
          </p:nvGrpSpPr>
          <p:grpSpPr>
            <a:xfrm>
              <a:off x="4426818" y="2358282"/>
              <a:ext cx="225600" cy="307471"/>
              <a:chOff x="4426818" y="2358282"/>
              <a:chExt cx="225600" cy="307471"/>
            </a:xfrm>
          </p:grpSpPr>
          <p:cxnSp>
            <p:nvCxnSpPr>
              <p:cNvPr id="8126" name="Google Shape;8126;p52"/>
              <p:cNvCxnSpPr>
                <a:stCxn id="812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128" name="Google Shape;8128;p52"/>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2"/>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52"/>
            <p:cNvGrpSpPr/>
            <p:nvPr/>
          </p:nvGrpSpPr>
          <p:grpSpPr>
            <a:xfrm>
              <a:off x="4883984" y="2440153"/>
              <a:ext cx="225600" cy="296479"/>
              <a:chOff x="4883984" y="2440153"/>
              <a:chExt cx="225600" cy="296479"/>
            </a:xfrm>
          </p:grpSpPr>
          <p:cxnSp>
            <p:nvCxnSpPr>
              <p:cNvPr id="8130" name="Google Shape;8130;p52"/>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131" name="Google Shape;8131;p52"/>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2"/>
            <p:cNvGrpSpPr/>
            <p:nvPr/>
          </p:nvGrpSpPr>
          <p:grpSpPr>
            <a:xfrm>
              <a:off x="3512551" y="2358356"/>
              <a:ext cx="225647" cy="307629"/>
              <a:chOff x="2182679" y="2005014"/>
              <a:chExt cx="792300" cy="1080158"/>
            </a:xfrm>
          </p:grpSpPr>
          <p:cxnSp>
            <p:nvCxnSpPr>
              <p:cNvPr id="8134" name="Google Shape;8134;p52"/>
              <p:cNvCxnSpPr>
                <a:stCxn id="813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120" name="Google Shape;8120;p52"/>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6" name="Google Shape;8136;p52"/>
          <p:cNvGrpSpPr/>
          <p:nvPr/>
        </p:nvGrpSpPr>
        <p:grpSpPr>
          <a:xfrm>
            <a:off x="6846570" y="972834"/>
            <a:ext cx="1559809" cy="722610"/>
            <a:chOff x="634175" y="2986275"/>
            <a:chExt cx="3147949" cy="1458344"/>
          </a:xfrm>
        </p:grpSpPr>
        <p:cxnSp>
          <p:nvCxnSpPr>
            <p:cNvPr id="8137" name="Google Shape;8137;p52"/>
            <p:cNvCxnSpPr>
              <a:stCxn id="8138" idx="4"/>
              <a:endCxn id="813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140" name="Google Shape;8140;p52"/>
            <p:cNvCxnSpPr>
              <a:stCxn id="8139" idx="0"/>
              <a:endCxn id="814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142" name="Google Shape;8142;p52"/>
            <p:cNvCxnSpPr>
              <a:stCxn id="8141" idx="4"/>
              <a:endCxn id="814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144" name="Google Shape;8144;p52"/>
            <p:cNvCxnSpPr>
              <a:stCxn id="8143" idx="0"/>
              <a:endCxn id="814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145" name="Google Shape;8145;p52"/>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41" name="Google Shape;8141;p52"/>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38" name="Google Shape;8138;p52"/>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43" name="Google Shape;8143;p52"/>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39" name="Google Shape;8139;p52"/>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146" name="Google Shape;8146;p52"/>
          <p:cNvGrpSpPr/>
          <p:nvPr/>
        </p:nvGrpSpPr>
        <p:grpSpPr>
          <a:xfrm>
            <a:off x="3500360" y="2682741"/>
            <a:ext cx="1570719" cy="294123"/>
            <a:chOff x="998425" y="1182125"/>
            <a:chExt cx="1065400" cy="199500"/>
          </a:xfrm>
        </p:grpSpPr>
        <p:sp>
          <p:nvSpPr>
            <p:cNvPr id="8147" name="Google Shape;8147;p5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52"/>
          <p:cNvGrpSpPr/>
          <p:nvPr/>
        </p:nvGrpSpPr>
        <p:grpSpPr>
          <a:xfrm>
            <a:off x="6843616" y="1800228"/>
            <a:ext cx="1565716" cy="366729"/>
            <a:chOff x="1247650" y="2075423"/>
            <a:chExt cx="6648477" cy="1557238"/>
          </a:xfrm>
        </p:grpSpPr>
        <p:sp>
          <p:nvSpPr>
            <p:cNvPr id="8153" name="Google Shape;8153;p5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52"/>
          <p:cNvGrpSpPr/>
          <p:nvPr/>
        </p:nvGrpSpPr>
        <p:grpSpPr>
          <a:xfrm>
            <a:off x="6827928" y="2949043"/>
            <a:ext cx="1597061" cy="663440"/>
            <a:chOff x="6796238" y="3158297"/>
            <a:chExt cx="1630319" cy="677257"/>
          </a:xfrm>
        </p:grpSpPr>
        <p:cxnSp>
          <p:nvCxnSpPr>
            <p:cNvPr id="8160" name="Google Shape;8160;p52"/>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161" name="Google Shape;8161;p52"/>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162" name="Google Shape;8162;p52"/>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163" name="Google Shape;8163;p52"/>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164" name="Google Shape;8164;p52"/>
            <p:cNvGrpSpPr/>
            <p:nvPr/>
          </p:nvGrpSpPr>
          <p:grpSpPr>
            <a:xfrm>
              <a:off x="6796238" y="3311904"/>
              <a:ext cx="1630319" cy="377697"/>
              <a:chOff x="6796238" y="3311904"/>
              <a:chExt cx="1630319" cy="377697"/>
            </a:xfrm>
          </p:grpSpPr>
          <p:sp>
            <p:nvSpPr>
              <p:cNvPr id="8165" name="Google Shape;8165;p52"/>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2"/>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8" name="Google Shape;8168;p52"/>
          <p:cNvGrpSpPr/>
          <p:nvPr/>
        </p:nvGrpSpPr>
        <p:grpSpPr>
          <a:xfrm>
            <a:off x="5349066" y="970435"/>
            <a:ext cx="1368606" cy="1593805"/>
            <a:chOff x="1839112" y="2209163"/>
            <a:chExt cx="1918159" cy="2233784"/>
          </a:xfrm>
        </p:grpSpPr>
        <p:sp>
          <p:nvSpPr>
            <p:cNvPr id="8169" name="Google Shape;8169;p52"/>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2" name="Google Shape;8172;p52"/>
            <p:cNvCxnSpPr>
              <a:stCxn id="8169" idx="6"/>
              <a:endCxn id="817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173" name="Google Shape;8173;p52"/>
            <p:cNvCxnSpPr>
              <a:stCxn id="8170" idx="4"/>
              <a:endCxn id="817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175" name="Google Shape;8175;p52"/>
            <p:cNvCxnSpPr>
              <a:stCxn id="8174" idx="6"/>
              <a:endCxn id="817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176" name="Google Shape;8176;p52"/>
            <p:cNvCxnSpPr>
              <a:stCxn id="8171" idx="4"/>
              <a:endCxn id="817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174" name="Google Shape;8174;p52"/>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2"/>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9" name="Google Shape;8179;p52"/>
            <p:cNvCxnSpPr>
              <a:endCxn id="817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180" name="Google Shape;8180;p52"/>
          <p:cNvGrpSpPr/>
          <p:nvPr/>
        </p:nvGrpSpPr>
        <p:grpSpPr>
          <a:xfrm>
            <a:off x="3481439" y="976671"/>
            <a:ext cx="1637968" cy="154942"/>
            <a:chOff x="238125" y="2506075"/>
            <a:chExt cx="7115411" cy="673075"/>
          </a:xfrm>
        </p:grpSpPr>
        <p:sp>
          <p:nvSpPr>
            <p:cNvPr id="8181" name="Google Shape;8181;p5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52"/>
          <p:cNvGrpSpPr/>
          <p:nvPr/>
        </p:nvGrpSpPr>
        <p:grpSpPr>
          <a:xfrm>
            <a:off x="720124" y="1298269"/>
            <a:ext cx="2476762" cy="91743"/>
            <a:chOff x="1464850" y="436376"/>
            <a:chExt cx="6001362" cy="222300"/>
          </a:xfrm>
        </p:grpSpPr>
        <p:sp>
          <p:nvSpPr>
            <p:cNvPr id="8187" name="Google Shape;8187;p52"/>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2"/>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2" name="Google Shape;8192;p52"/>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93" name="Google Shape;8193;p52"/>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94" name="Google Shape;8194;p52"/>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95" name="Google Shape;8195;p52"/>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196" name="Google Shape;8196;p52"/>
          <p:cNvGrpSpPr/>
          <p:nvPr/>
        </p:nvGrpSpPr>
        <p:grpSpPr>
          <a:xfrm>
            <a:off x="706391" y="2533734"/>
            <a:ext cx="1452710" cy="651923"/>
            <a:chOff x="803162" y="2667727"/>
            <a:chExt cx="1411906" cy="633611"/>
          </a:xfrm>
        </p:grpSpPr>
        <p:cxnSp>
          <p:nvCxnSpPr>
            <p:cNvPr id="8197" name="Google Shape;8197;p52"/>
            <p:cNvCxnSpPr>
              <a:stCxn id="8198" idx="2"/>
              <a:endCxn id="819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0" name="Google Shape;8200;p52"/>
            <p:cNvCxnSpPr>
              <a:stCxn id="8201" idx="0"/>
              <a:endCxn id="819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2" name="Google Shape;8202;p52"/>
            <p:cNvCxnSpPr>
              <a:stCxn id="8201" idx="2"/>
              <a:endCxn id="820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4" name="Google Shape;8204;p52"/>
            <p:cNvCxnSpPr>
              <a:stCxn id="8205" idx="0"/>
              <a:endCxn id="820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6" name="Google Shape;8206;p52"/>
            <p:cNvCxnSpPr>
              <a:stCxn id="8199" idx="2"/>
              <a:endCxn id="820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8" name="Google Shape;8208;p52"/>
            <p:cNvCxnSpPr>
              <a:stCxn id="8209" idx="0"/>
              <a:endCxn id="819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205" name="Google Shape;8205;p52"/>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3" name="Google Shape;8203;p52"/>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9" name="Google Shape;8209;p52"/>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7" name="Google Shape;8207;p52"/>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99" name="Google Shape;8199;p52"/>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1" name="Google Shape;8201;p52"/>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98" name="Google Shape;8198;p52"/>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210" name="Google Shape;8210;p52"/>
          <p:cNvGrpSpPr/>
          <p:nvPr/>
        </p:nvGrpSpPr>
        <p:grpSpPr>
          <a:xfrm>
            <a:off x="706393" y="969273"/>
            <a:ext cx="2518541" cy="209309"/>
            <a:chOff x="803163" y="1111966"/>
            <a:chExt cx="2447800" cy="203430"/>
          </a:xfrm>
        </p:grpSpPr>
        <p:grpSp>
          <p:nvGrpSpPr>
            <p:cNvPr id="8211" name="Google Shape;8211;p52"/>
            <p:cNvGrpSpPr/>
            <p:nvPr/>
          </p:nvGrpSpPr>
          <p:grpSpPr>
            <a:xfrm>
              <a:off x="1958180" y="1111966"/>
              <a:ext cx="588019" cy="121396"/>
              <a:chOff x="4808316" y="2800065"/>
              <a:chExt cx="1999386" cy="412910"/>
            </a:xfrm>
          </p:grpSpPr>
          <p:sp>
            <p:nvSpPr>
              <p:cNvPr id="8212" name="Google Shape;8212;p52"/>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3" name="Google Shape;8213;p52"/>
              <p:cNvGrpSpPr/>
              <p:nvPr/>
            </p:nvGrpSpPr>
            <p:grpSpPr>
              <a:xfrm>
                <a:off x="4808316" y="2800065"/>
                <a:ext cx="92400" cy="411825"/>
                <a:chOff x="845575" y="2563700"/>
                <a:chExt cx="92400" cy="411825"/>
              </a:xfrm>
            </p:grpSpPr>
            <p:cxnSp>
              <p:nvCxnSpPr>
                <p:cNvPr id="8214" name="Google Shape;8214;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15" name="Google Shape;8215;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216" name="Google Shape;8216;p52"/>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217" name="Google Shape;8217;p52"/>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8" name="Google Shape;8218;p52"/>
            <p:cNvGrpSpPr/>
            <p:nvPr/>
          </p:nvGrpSpPr>
          <p:grpSpPr>
            <a:xfrm>
              <a:off x="803163" y="1111974"/>
              <a:ext cx="591158" cy="121545"/>
              <a:chOff x="803163" y="1111974"/>
              <a:chExt cx="591158" cy="121545"/>
            </a:xfrm>
          </p:grpSpPr>
          <p:grpSp>
            <p:nvGrpSpPr>
              <p:cNvPr id="8219" name="Google Shape;8219;p52"/>
              <p:cNvGrpSpPr/>
              <p:nvPr/>
            </p:nvGrpSpPr>
            <p:grpSpPr>
              <a:xfrm>
                <a:off x="803163" y="1111974"/>
                <a:ext cx="27175" cy="121077"/>
                <a:chOff x="845575" y="2563700"/>
                <a:chExt cx="92400" cy="411825"/>
              </a:xfrm>
            </p:grpSpPr>
            <p:cxnSp>
              <p:nvCxnSpPr>
                <p:cNvPr id="8220" name="Google Shape;8220;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21" name="Google Shape;8221;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2" name="Google Shape;8222;p52"/>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52"/>
            <p:cNvGrpSpPr/>
            <p:nvPr/>
          </p:nvGrpSpPr>
          <p:grpSpPr>
            <a:xfrm>
              <a:off x="1381910" y="1194219"/>
              <a:ext cx="588341" cy="121177"/>
              <a:chOff x="1381910" y="1194219"/>
              <a:chExt cx="588341" cy="121177"/>
            </a:xfrm>
          </p:grpSpPr>
          <p:grpSp>
            <p:nvGrpSpPr>
              <p:cNvPr id="8224" name="Google Shape;8224;p52"/>
              <p:cNvGrpSpPr/>
              <p:nvPr/>
            </p:nvGrpSpPr>
            <p:grpSpPr>
              <a:xfrm rot="10800000">
                <a:off x="1381910" y="1194319"/>
                <a:ext cx="27175" cy="121077"/>
                <a:chOff x="2070100" y="2563700"/>
                <a:chExt cx="92400" cy="411825"/>
              </a:xfrm>
            </p:grpSpPr>
            <p:cxnSp>
              <p:nvCxnSpPr>
                <p:cNvPr id="8225" name="Google Shape;8225;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26" name="Google Shape;8226;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7" name="Google Shape;8227;p52"/>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52"/>
            <p:cNvGrpSpPr/>
            <p:nvPr/>
          </p:nvGrpSpPr>
          <p:grpSpPr>
            <a:xfrm>
              <a:off x="2532079" y="1194219"/>
              <a:ext cx="704927" cy="121177"/>
              <a:chOff x="2532079" y="1194219"/>
              <a:chExt cx="704927" cy="121177"/>
            </a:xfrm>
          </p:grpSpPr>
          <p:grpSp>
            <p:nvGrpSpPr>
              <p:cNvPr id="8229" name="Google Shape;8229;p52"/>
              <p:cNvGrpSpPr/>
              <p:nvPr/>
            </p:nvGrpSpPr>
            <p:grpSpPr>
              <a:xfrm rot="10800000">
                <a:off x="2532079" y="1194319"/>
                <a:ext cx="27175" cy="121077"/>
                <a:chOff x="2070100" y="2563700"/>
                <a:chExt cx="92400" cy="411825"/>
              </a:xfrm>
            </p:grpSpPr>
            <p:cxnSp>
              <p:nvCxnSpPr>
                <p:cNvPr id="8230" name="Google Shape;8230;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31" name="Google Shape;8231;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2" name="Google Shape;8232;p52"/>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3" name="Google Shape;8233;p52"/>
          <p:cNvGrpSpPr/>
          <p:nvPr/>
        </p:nvGrpSpPr>
        <p:grpSpPr>
          <a:xfrm>
            <a:off x="3499403" y="3665904"/>
            <a:ext cx="1567778" cy="491677"/>
            <a:chOff x="5194708" y="3484366"/>
            <a:chExt cx="3148148" cy="987304"/>
          </a:xfrm>
        </p:grpSpPr>
        <p:grpSp>
          <p:nvGrpSpPr>
            <p:cNvPr id="8234" name="Google Shape;8234;p52"/>
            <p:cNvGrpSpPr/>
            <p:nvPr/>
          </p:nvGrpSpPr>
          <p:grpSpPr>
            <a:xfrm>
              <a:off x="7531521" y="3484366"/>
              <a:ext cx="811335" cy="987304"/>
              <a:chOff x="3379425" y="1617275"/>
              <a:chExt cx="1090650" cy="1327200"/>
            </a:xfrm>
          </p:grpSpPr>
          <p:sp>
            <p:nvSpPr>
              <p:cNvPr id="8235" name="Google Shape;8235;p5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52"/>
            <p:cNvGrpSpPr/>
            <p:nvPr/>
          </p:nvGrpSpPr>
          <p:grpSpPr>
            <a:xfrm>
              <a:off x="6752546" y="3484366"/>
              <a:ext cx="811428" cy="987304"/>
              <a:chOff x="2332275" y="1617275"/>
              <a:chExt cx="1090775" cy="1327200"/>
            </a:xfrm>
          </p:grpSpPr>
          <p:sp>
            <p:nvSpPr>
              <p:cNvPr id="8239" name="Google Shape;8239;p5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52"/>
            <p:cNvGrpSpPr/>
            <p:nvPr/>
          </p:nvGrpSpPr>
          <p:grpSpPr>
            <a:xfrm>
              <a:off x="5973664" y="3484366"/>
              <a:ext cx="811335" cy="987304"/>
              <a:chOff x="1285250" y="1617275"/>
              <a:chExt cx="1090650" cy="1327200"/>
            </a:xfrm>
          </p:grpSpPr>
          <p:sp>
            <p:nvSpPr>
              <p:cNvPr id="8243" name="Google Shape;8243;p5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52"/>
            <p:cNvGrpSpPr/>
            <p:nvPr/>
          </p:nvGrpSpPr>
          <p:grpSpPr>
            <a:xfrm>
              <a:off x="5194708" y="3484366"/>
              <a:ext cx="811409" cy="987304"/>
              <a:chOff x="238125" y="1617275"/>
              <a:chExt cx="1090750" cy="1327200"/>
            </a:xfrm>
          </p:grpSpPr>
          <p:sp>
            <p:nvSpPr>
              <p:cNvPr id="8247" name="Google Shape;8247;p5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0" name="Google Shape;8250;p52"/>
          <p:cNvGrpSpPr/>
          <p:nvPr/>
        </p:nvGrpSpPr>
        <p:grpSpPr>
          <a:xfrm>
            <a:off x="3460012" y="3146315"/>
            <a:ext cx="1616964" cy="346256"/>
            <a:chOff x="1808063" y="4294338"/>
            <a:chExt cx="3370782" cy="721817"/>
          </a:xfrm>
        </p:grpSpPr>
        <p:sp>
          <p:nvSpPr>
            <p:cNvPr id="8251" name="Google Shape;8251;p5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52"/>
          <p:cNvGrpSpPr/>
          <p:nvPr/>
        </p:nvGrpSpPr>
        <p:grpSpPr>
          <a:xfrm>
            <a:off x="738224" y="3432344"/>
            <a:ext cx="1295882" cy="646587"/>
            <a:chOff x="834100" y="3642869"/>
            <a:chExt cx="1259483" cy="628426"/>
          </a:xfrm>
        </p:grpSpPr>
        <p:sp>
          <p:nvSpPr>
            <p:cNvPr id="8262" name="Google Shape;8262;p52"/>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2"/>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2"/>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2"/>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2"/>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2"/>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2"/>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2"/>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2"/>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2"/>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2"/>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2"/>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2"/>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2"/>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2"/>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2"/>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2"/>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2"/>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2"/>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2"/>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2"/>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2"/>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2"/>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2"/>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2"/>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7" name="Google Shape;8287;p52"/>
            <p:cNvGrpSpPr/>
            <p:nvPr/>
          </p:nvGrpSpPr>
          <p:grpSpPr>
            <a:xfrm>
              <a:off x="1360364" y="3847835"/>
              <a:ext cx="208119" cy="224359"/>
              <a:chOff x="1360769" y="3847100"/>
              <a:chExt cx="208119" cy="224359"/>
            </a:xfrm>
          </p:grpSpPr>
          <p:sp>
            <p:nvSpPr>
              <p:cNvPr id="8288" name="Google Shape;8288;p52"/>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2"/>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2"/>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2"/>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2"/>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2"/>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2"/>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2"/>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2"/>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2"/>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2"/>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2"/>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2"/>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2"/>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2"/>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2"/>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2"/>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2"/>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2"/>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2"/>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8" name="Google Shape;8308;p52"/>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2"/>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2"/>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2"/>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2"/>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2"/>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2"/>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2"/>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2"/>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2"/>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2"/>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2"/>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2"/>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2"/>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52"/>
          <p:cNvGrpSpPr/>
          <p:nvPr/>
        </p:nvGrpSpPr>
        <p:grpSpPr>
          <a:xfrm rot="5400000">
            <a:off x="5951337" y="3228841"/>
            <a:ext cx="164064" cy="1414916"/>
            <a:chOff x="4428249" y="1369375"/>
            <a:chExt cx="36905" cy="429569"/>
          </a:xfrm>
        </p:grpSpPr>
        <p:sp>
          <p:nvSpPr>
            <p:cNvPr id="8323" name="Google Shape;8323;p52"/>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2"/>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2"/>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2"/>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2"/>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2"/>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2"/>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2"/>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2"/>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2"/>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2"/>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2"/>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2"/>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2"/>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2"/>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2"/>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2"/>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2"/>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2"/>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2"/>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2"/>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2"/>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2"/>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2"/>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2"/>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2"/>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2"/>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2"/>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2"/>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2"/>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2"/>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2"/>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52"/>
          <p:cNvGrpSpPr/>
          <p:nvPr/>
        </p:nvGrpSpPr>
        <p:grpSpPr>
          <a:xfrm flipH="1" rot="10800000">
            <a:off x="5323766" y="2817385"/>
            <a:ext cx="1419207" cy="24808"/>
            <a:chOff x="219558" y="4738465"/>
            <a:chExt cx="5852400" cy="102300"/>
          </a:xfrm>
        </p:grpSpPr>
        <p:cxnSp>
          <p:nvCxnSpPr>
            <p:cNvPr id="8356" name="Google Shape;8356;p52"/>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357" name="Google Shape;8357;p52"/>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2"/>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2"/>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2"/>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2"/>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52"/>
          <p:cNvGrpSpPr/>
          <p:nvPr/>
        </p:nvGrpSpPr>
        <p:grpSpPr>
          <a:xfrm>
            <a:off x="5335084" y="3190448"/>
            <a:ext cx="1396570" cy="385016"/>
            <a:chOff x="5286284" y="2966544"/>
            <a:chExt cx="1396570" cy="385016"/>
          </a:xfrm>
        </p:grpSpPr>
        <p:cxnSp>
          <p:nvCxnSpPr>
            <p:cNvPr id="8363" name="Google Shape;8363;p52"/>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364" name="Google Shape;8364;p52"/>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365" name="Google Shape;8365;p52"/>
            <p:cNvGrpSpPr/>
            <p:nvPr/>
          </p:nvGrpSpPr>
          <p:grpSpPr>
            <a:xfrm>
              <a:off x="5287688" y="3173364"/>
              <a:ext cx="1395166" cy="74100"/>
              <a:chOff x="5287688" y="3173364"/>
              <a:chExt cx="1395166" cy="74100"/>
            </a:xfrm>
          </p:grpSpPr>
          <p:cxnSp>
            <p:nvCxnSpPr>
              <p:cNvPr id="8366" name="Google Shape;8366;p52"/>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367" name="Google Shape;8367;p52"/>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368" name="Google Shape;8368;p52"/>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69" name="Google Shape;8369;p52"/>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0" name="Google Shape;8370;p52"/>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1" name="Google Shape;8371;p52"/>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2" name="Google Shape;8372;p52"/>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3" name="Google Shape;8373;p52"/>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374" name="Google Shape;8374;p52"/>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375" name="Google Shape;8375;p52"/>
          <p:cNvGrpSpPr/>
          <p:nvPr/>
        </p:nvGrpSpPr>
        <p:grpSpPr>
          <a:xfrm>
            <a:off x="2021150" y="1609224"/>
            <a:ext cx="1182276" cy="662027"/>
            <a:chOff x="2029517" y="1732295"/>
            <a:chExt cx="1149068" cy="643432"/>
          </a:xfrm>
        </p:grpSpPr>
        <p:grpSp>
          <p:nvGrpSpPr>
            <p:cNvPr id="8376" name="Google Shape;8376;p52"/>
            <p:cNvGrpSpPr/>
            <p:nvPr/>
          </p:nvGrpSpPr>
          <p:grpSpPr>
            <a:xfrm>
              <a:off x="2708660" y="1746937"/>
              <a:ext cx="455427" cy="244429"/>
              <a:chOff x="2700693" y="1746937"/>
              <a:chExt cx="455427" cy="244429"/>
            </a:xfrm>
          </p:grpSpPr>
          <p:grpSp>
            <p:nvGrpSpPr>
              <p:cNvPr id="8377" name="Google Shape;8377;p52"/>
              <p:cNvGrpSpPr/>
              <p:nvPr/>
            </p:nvGrpSpPr>
            <p:grpSpPr>
              <a:xfrm>
                <a:off x="2905682" y="1782817"/>
                <a:ext cx="250438" cy="208549"/>
                <a:chOff x="2905682" y="1782817"/>
                <a:chExt cx="250438" cy="208549"/>
              </a:xfrm>
            </p:grpSpPr>
            <p:cxnSp>
              <p:nvCxnSpPr>
                <p:cNvPr id="8378" name="Google Shape;8378;p52"/>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79" name="Google Shape;8379;p52"/>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52"/>
              <p:cNvGrpSpPr/>
              <p:nvPr/>
            </p:nvGrpSpPr>
            <p:grpSpPr>
              <a:xfrm>
                <a:off x="2700693" y="1746937"/>
                <a:ext cx="449967" cy="72374"/>
                <a:chOff x="2700693" y="1746937"/>
                <a:chExt cx="449967" cy="72374"/>
              </a:xfrm>
            </p:grpSpPr>
            <p:cxnSp>
              <p:nvCxnSpPr>
                <p:cNvPr id="8381" name="Google Shape;8381;p52"/>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82" name="Google Shape;8382;p52"/>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3" name="Google Shape;8383;p52"/>
            <p:cNvGrpSpPr/>
            <p:nvPr/>
          </p:nvGrpSpPr>
          <p:grpSpPr>
            <a:xfrm>
              <a:off x="2029517" y="1732295"/>
              <a:ext cx="1149068" cy="643432"/>
              <a:chOff x="2029517" y="1732295"/>
              <a:chExt cx="1149068" cy="643432"/>
            </a:xfrm>
          </p:grpSpPr>
          <p:grpSp>
            <p:nvGrpSpPr>
              <p:cNvPr id="8384" name="Google Shape;8384;p52"/>
              <p:cNvGrpSpPr/>
              <p:nvPr/>
            </p:nvGrpSpPr>
            <p:grpSpPr>
              <a:xfrm>
                <a:off x="2703618" y="2103152"/>
                <a:ext cx="474966" cy="260017"/>
                <a:chOff x="2703618" y="2103152"/>
                <a:chExt cx="474966" cy="260017"/>
              </a:xfrm>
            </p:grpSpPr>
            <p:grpSp>
              <p:nvGrpSpPr>
                <p:cNvPr id="8385" name="Google Shape;8385;p52"/>
                <p:cNvGrpSpPr/>
                <p:nvPr/>
              </p:nvGrpSpPr>
              <p:grpSpPr>
                <a:xfrm>
                  <a:off x="2703618" y="2290640"/>
                  <a:ext cx="450291" cy="72529"/>
                  <a:chOff x="2703618" y="2290640"/>
                  <a:chExt cx="450291" cy="72529"/>
                </a:xfrm>
              </p:grpSpPr>
              <p:cxnSp>
                <p:nvCxnSpPr>
                  <p:cNvPr id="8386" name="Google Shape;8386;p52"/>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87" name="Google Shape;8387;p52"/>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52"/>
                <p:cNvGrpSpPr/>
                <p:nvPr/>
              </p:nvGrpSpPr>
              <p:grpSpPr>
                <a:xfrm>
                  <a:off x="2908607" y="2103152"/>
                  <a:ext cx="269977" cy="223538"/>
                  <a:chOff x="2908607" y="2103152"/>
                  <a:chExt cx="269977" cy="223538"/>
                </a:xfrm>
              </p:grpSpPr>
              <p:cxnSp>
                <p:nvCxnSpPr>
                  <p:cNvPr id="8389" name="Google Shape;8389;p52"/>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90" name="Google Shape;8390;p52"/>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1" name="Google Shape;8391;p52"/>
              <p:cNvGrpSpPr/>
              <p:nvPr/>
            </p:nvGrpSpPr>
            <p:grpSpPr>
              <a:xfrm>
                <a:off x="2029517" y="1732295"/>
                <a:ext cx="685827" cy="643432"/>
                <a:chOff x="2029517" y="1732295"/>
                <a:chExt cx="685827" cy="643432"/>
              </a:xfrm>
            </p:grpSpPr>
            <p:sp>
              <p:nvSpPr>
                <p:cNvPr id="8392" name="Google Shape;8392;p52"/>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3" name="Google Shape;8393;p52"/>
                <p:cNvGrpSpPr/>
                <p:nvPr/>
              </p:nvGrpSpPr>
              <p:grpSpPr>
                <a:xfrm>
                  <a:off x="2158948" y="1732295"/>
                  <a:ext cx="556396" cy="333108"/>
                  <a:chOff x="2158948" y="1732295"/>
                  <a:chExt cx="556396" cy="333108"/>
                </a:xfrm>
              </p:grpSpPr>
              <p:cxnSp>
                <p:nvCxnSpPr>
                  <p:cNvPr id="8394" name="Google Shape;8394;p52"/>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395" name="Google Shape;8395;p52"/>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52"/>
                <p:cNvGrpSpPr/>
                <p:nvPr/>
              </p:nvGrpSpPr>
              <p:grpSpPr>
                <a:xfrm>
                  <a:off x="2159908" y="2065057"/>
                  <a:ext cx="550884" cy="310670"/>
                  <a:chOff x="2159908" y="2065057"/>
                  <a:chExt cx="550884" cy="310670"/>
                </a:xfrm>
              </p:grpSpPr>
              <p:cxnSp>
                <p:nvCxnSpPr>
                  <p:cNvPr id="8397" name="Google Shape;8397;p52"/>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398" name="Google Shape;8398;p52"/>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399" name="Google Shape;8399;p52"/>
          <p:cNvGrpSpPr/>
          <p:nvPr/>
        </p:nvGrpSpPr>
        <p:grpSpPr>
          <a:xfrm>
            <a:off x="706399" y="1556837"/>
            <a:ext cx="962651" cy="810058"/>
            <a:chOff x="844912" y="1681380"/>
            <a:chExt cx="935611" cy="787305"/>
          </a:xfrm>
        </p:grpSpPr>
        <p:grpSp>
          <p:nvGrpSpPr>
            <p:cNvPr id="8400" name="Google Shape;8400;p52"/>
            <p:cNvGrpSpPr/>
            <p:nvPr/>
          </p:nvGrpSpPr>
          <p:grpSpPr>
            <a:xfrm>
              <a:off x="844912" y="1819635"/>
              <a:ext cx="329836" cy="510016"/>
              <a:chOff x="844912" y="1819635"/>
              <a:chExt cx="329836" cy="510016"/>
            </a:xfrm>
          </p:grpSpPr>
          <p:sp>
            <p:nvSpPr>
              <p:cNvPr id="8401" name="Google Shape;8401;p52"/>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2"/>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2"/>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2"/>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2"/>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2"/>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52"/>
            <p:cNvGrpSpPr/>
            <p:nvPr/>
          </p:nvGrpSpPr>
          <p:grpSpPr>
            <a:xfrm>
              <a:off x="1284601" y="2158168"/>
              <a:ext cx="495923" cy="310517"/>
              <a:chOff x="1284601" y="2158168"/>
              <a:chExt cx="495923" cy="310517"/>
            </a:xfrm>
          </p:grpSpPr>
          <p:sp>
            <p:nvSpPr>
              <p:cNvPr id="8408" name="Google Shape;8408;p52"/>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9" name="Google Shape;8409;p52"/>
              <p:cNvGrpSpPr/>
              <p:nvPr/>
            </p:nvGrpSpPr>
            <p:grpSpPr>
              <a:xfrm>
                <a:off x="1507666" y="2158168"/>
                <a:ext cx="272858" cy="310517"/>
                <a:chOff x="1507666" y="2158168"/>
                <a:chExt cx="272858" cy="310517"/>
              </a:xfrm>
            </p:grpSpPr>
            <p:grpSp>
              <p:nvGrpSpPr>
                <p:cNvPr id="8410" name="Google Shape;8410;p52"/>
                <p:cNvGrpSpPr/>
                <p:nvPr/>
              </p:nvGrpSpPr>
              <p:grpSpPr>
                <a:xfrm>
                  <a:off x="1507666" y="2176104"/>
                  <a:ext cx="166395" cy="273149"/>
                  <a:chOff x="1507666" y="2176104"/>
                  <a:chExt cx="166395" cy="273149"/>
                </a:xfrm>
              </p:grpSpPr>
              <p:sp>
                <p:nvSpPr>
                  <p:cNvPr id="8411" name="Google Shape;8411;p52"/>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2"/>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2"/>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2"/>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2"/>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2"/>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2"/>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8" name="Google Shape;8418;p52"/>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2"/>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0" name="Google Shape;8420;p52"/>
            <p:cNvGrpSpPr/>
            <p:nvPr/>
          </p:nvGrpSpPr>
          <p:grpSpPr>
            <a:xfrm>
              <a:off x="1284601" y="1681380"/>
              <a:ext cx="495923" cy="310517"/>
              <a:chOff x="1284601" y="1681380"/>
              <a:chExt cx="495923" cy="310517"/>
            </a:xfrm>
          </p:grpSpPr>
          <p:sp>
            <p:nvSpPr>
              <p:cNvPr id="8421" name="Google Shape;8421;p52"/>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2" name="Google Shape;8422;p52"/>
              <p:cNvGrpSpPr/>
              <p:nvPr/>
            </p:nvGrpSpPr>
            <p:grpSpPr>
              <a:xfrm>
                <a:off x="1507666" y="1681380"/>
                <a:ext cx="272858" cy="310517"/>
                <a:chOff x="1507666" y="1681380"/>
                <a:chExt cx="272858" cy="310517"/>
              </a:xfrm>
            </p:grpSpPr>
            <p:grpSp>
              <p:nvGrpSpPr>
                <p:cNvPr id="8423" name="Google Shape;8423;p52"/>
                <p:cNvGrpSpPr/>
                <p:nvPr/>
              </p:nvGrpSpPr>
              <p:grpSpPr>
                <a:xfrm>
                  <a:off x="1507666" y="1700120"/>
                  <a:ext cx="166395" cy="272984"/>
                  <a:chOff x="1507666" y="1700120"/>
                  <a:chExt cx="166395" cy="272984"/>
                </a:xfrm>
              </p:grpSpPr>
              <p:sp>
                <p:nvSpPr>
                  <p:cNvPr id="8424" name="Google Shape;8424;p52"/>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2"/>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2"/>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2"/>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2"/>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2"/>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1" name="Google Shape;8431;p52"/>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2"/>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33" name="Google Shape;8433;p52"/>
          <p:cNvGrpSpPr/>
          <p:nvPr/>
        </p:nvGrpSpPr>
        <p:grpSpPr>
          <a:xfrm>
            <a:off x="6815339" y="2324267"/>
            <a:ext cx="1622269" cy="552443"/>
            <a:chOff x="6894650" y="2574740"/>
            <a:chExt cx="1445100" cy="492111"/>
          </a:xfrm>
        </p:grpSpPr>
        <p:sp>
          <p:nvSpPr>
            <p:cNvPr id="8434" name="Google Shape;8434;p52"/>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2"/>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2"/>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2"/>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2"/>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39" name="Google Shape;8439;p52"/>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440" name="Google Shape;8440;p52"/>
          <p:cNvGrpSpPr/>
          <p:nvPr/>
        </p:nvGrpSpPr>
        <p:grpSpPr>
          <a:xfrm>
            <a:off x="6834882" y="3698522"/>
            <a:ext cx="1583206" cy="475705"/>
            <a:chOff x="6953919" y="3907920"/>
            <a:chExt cx="1377300" cy="475705"/>
          </a:xfrm>
        </p:grpSpPr>
        <p:cxnSp>
          <p:nvCxnSpPr>
            <p:cNvPr id="8441" name="Google Shape;8441;p52"/>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442" name="Google Shape;8442;p52"/>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443" name="Google Shape;8443;p52"/>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444" name="Google Shape;8444;p52"/>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445" name="Google Shape;8445;p52"/>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446" name="Google Shape;8446;p52"/>
          <p:cNvGrpSpPr/>
          <p:nvPr/>
        </p:nvGrpSpPr>
        <p:grpSpPr>
          <a:xfrm>
            <a:off x="2338470" y="2459668"/>
            <a:ext cx="836286" cy="824529"/>
            <a:chOff x="2389399" y="2595741"/>
            <a:chExt cx="812796" cy="801369"/>
          </a:xfrm>
        </p:grpSpPr>
        <p:grpSp>
          <p:nvGrpSpPr>
            <p:cNvPr id="8447" name="Google Shape;8447;p52"/>
            <p:cNvGrpSpPr/>
            <p:nvPr/>
          </p:nvGrpSpPr>
          <p:grpSpPr>
            <a:xfrm>
              <a:off x="2492145" y="2881565"/>
              <a:ext cx="607300" cy="229751"/>
              <a:chOff x="2492145" y="2881565"/>
              <a:chExt cx="607300" cy="229751"/>
            </a:xfrm>
          </p:grpSpPr>
          <p:sp>
            <p:nvSpPr>
              <p:cNvPr id="8448" name="Google Shape;8448;p52"/>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2"/>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2"/>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52"/>
            <p:cNvGrpSpPr/>
            <p:nvPr/>
          </p:nvGrpSpPr>
          <p:grpSpPr>
            <a:xfrm>
              <a:off x="2389399" y="2595741"/>
              <a:ext cx="812796" cy="296825"/>
              <a:chOff x="2389399" y="2595741"/>
              <a:chExt cx="812796" cy="296825"/>
            </a:xfrm>
          </p:grpSpPr>
          <p:grpSp>
            <p:nvGrpSpPr>
              <p:cNvPr id="8452" name="Google Shape;8452;p52"/>
              <p:cNvGrpSpPr/>
              <p:nvPr/>
            </p:nvGrpSpPr>
            <p:grpSpPr>
              <a:xfrm>
                <a:off x="2389399" y="2595741"/>
                <a:ext cx="363638" cy="296825"/>
                <a:chOff x="2389399" y="2595741"/>
                <a:chExt cx="363638" cy="296825"/>
              </a:xfrm>
            </p:grpSpPr>
            <p:grpSp>
              <p:nvGrpSpPr>
                <p:cNvPr id="8453" name="Google Shape;8453;p52"/>
                <p:cNvGrpSpPr/>
                <p:nvPr/>
              </p:nvGrpSpPr>
              <p:grpSpPr>
                <a:xfrm>
                  <a:off x="2493852" y="2794333"/>
                  <a:ext cx="259185" cy="98232"/>
                  <a:chOff x="2493852" y="2794333"/>
                  <a:chExt cx="259185" cy="98232"/>
                </a:xfrm>
              </p:grpSpPr>
              <p:sp>
                <p:nvSpPr>
                  <p:cNvPr id="8454" name="Google Shape;8454;p52"/>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2"/>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2"/>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52"/>
                <p:cNvGrpSpPr/>
                <p:nvPr/>
              </p:nvGrpSpPr>
              <p:grpSpPr>
                <a:xfrm>
                  <a:off x="2389399" y="2595741"/>
                  <a:ext cx="224343" cy="182054"/>
                  <a:chOff x="2389399" y="2595741"/>
                  <a:chExt cx="224343" cy="182054"/>
                </a:xfrm>
              </p:grpSpPr>
              <p:sp>
                <p:nvSpPr>
                  <p:cNvPr id="8458" name="Google Shape;8458;p52"/>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2"/>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0" name="Google Shape;8460;p52"/>
              <p:cNvGrpSpPr/>
              <p:nvPr/>
            </p:nvGrpSpPr>
            <p:grpSpPr>
              <a:xfrm>
                <a:off x="2683630" y="2595741"/>
                <a:ext cx="224334" cy="296825"/>
                <a:chOff x="2683630" y="2595741"/>
                <a:chExt cx="224334" cy="296825"/>
              </a:xfrm>
            </p:grpSpPr>
            <p:grpSp>
              <p:nvGrpSpPr>
                <p:cNvPr id="8461" name="Google Shape;8461;p52"/>
                <p:cNvGrpSpPr/>
                <p:nvPr/>
              </p:nvGrpSpPr>
              <p:grpSpPr>
                <a:xfrm>
                  <a:off x="2788083" y="2794333"/>
                  <a:ext cx="15356" cy="98232"/>
                  <a:chOff x="2788083" y="2794333"/>
                  <a:chExt cx="15356" cy="98232"/>
                </a:xfrm>
              </p:grpSpPr>
              <p:sp>
                <p:nvSpPr>
                  <p:cNvPr id="8462" name="Google Shape;8462;p52"/>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2"/>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2"/>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52"/>
                <p:cNvGrpSpPr/>
                <p:nvPr/>
              </p:nvGrpSpPr>
              <p:grpSpPr>
                <a:xfrm>
                  <a:off x="2683630" y="2595741"/>
                  <a:ext cx="224334" cy="182054"/>
                  <a:chOff x="2683630" y="2595741"/>
                  <a:chExt cx="224334" cy="182054"/>
                </a:xfrm>
              </p:grpSpPr>
              <p:sp>
                <p:nvSpPr>
                  <p:cNvPr id="8466" name="Google Shape;8466;p52"/>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2"/>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8" name="Google Shape;8468;p52"/>
              <p:cNvGrpSpPr/>
              <p:nvPr/>
            </p:nvGrpSpPr>
            <p:grpSpPr>
              <a:xfrm>
                <a:off x="2838475" y="2595741"/>
                <a:ext cx="363719" cy="296825"/>
                <a:chOff x="2838475" y="2595741"/>
                <a:chExt cx="363719" cy="296825"/>
              </a:xfrm>
            </p:grpSpPr>
            <p:grpSp>
              <p:nvGrpSpPr>
                <p:cNvPr id="8469" name="Google Shape;8469;p52"/>
                <p:cNvGrpSpPr/>
                <p:nvPr/>
              </p:nvGrpSpPr>
              <p:grpSpPr>
                <a:xfrm>
                  <a:off x="2838475" y="2794333"/>
                  <a:ext cx="259185" cy="98232"/>
                  <a:chOff x="2838475" y="2794333"/>
                  <a:chExt cx="259185" cy="98232"/>
                </a:xfrm>
              </p:grpSpPr>
              <p:sp>
                <p:nvSpPr>
                  <p:cNvPr id="8470" name="Google Shape;8470;p52"/>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2"/>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2"/>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52"/>
                <p:cNvGrpSpPr/>
                <p:nvPr/>
              </p:nvGrpSpPr>
              <p:grpSpPr>
                <a:xfrm>
                  <a:off x="2977852" y="2595741"/>
                  <a:ext cx="224343" cy="182054"/>
                  <a:chOff x="2977852" y="2595741"/>
                  <a:chExt cx="224343" cy="182054"/>
                </a:xfrm>
              </p:grpSpPr>
              <p:sp>
                <p:nvSpPr>
                  <p:cNvPr id="8474" name="Google Shape;8474;p52"/>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2"/>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76" name="Google Shape;8476;p52"/>
            <p:cNvGrpSpPr/>
            <p:nvPr/>
          </p:nvGrpSpPr>
          <p:grpSpPr>
            <a:xfrm>
              <a:off x="2389399" y="3100241"/>
              <a:ext cx="812796" cy="296869"/>
              <a:chOff x="2389399" y="3100241"/>
              <a:chExt cx="812796" cy="296869"/>
            </a:xfrm>
          </p:grpSpPr>
          <p:grpSp>
            <p:nvGrpSpPr>
              <p:cNvPr id="8477" name="Google Shape;8477;p52"/>
              <p:cNvGrpSpPr/>
              <p:nvPr/>
            </p:nvGrpSpPr>
            <p:grpSpPr>
              <a:xfrm>
                <a:off x="2683630" y="3100241"/>
                <a:ext cx="224334" cy="296869"/>
                <a:chOff x="2683630" y="3100241"/>
                <a:chExt cx="224334" cy="296869"/>
              </a:xfrm>
            </p:grpSpPr>
            <p:grpSp>
              <p:nvGrpSpPr>
                <p:cNvPr id="8478" name="Google Shape;8478;p52"/>
                <p:cNvGrpSpPr/>
                <p:nvPr/>
              </p:nvGrpSpPr>
              <p:grpSpPr>
                <a:xfrm>
                  <a:off x="2788083" y="3100241"/>
                  <a:ext cx="15356" cy="98237"/>
                  <a:chOff x="2788083" y="3100241"/>
                  <a:chExt cx="15356" cy="98237"/>
                </a:xfrm>
              </p:grpSpPr>
              <p:sp>
                <p:nvSpPr>
                  <p:cNvPr id="8479" name="Google Shape;8479;p52"/>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2"/>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2"/>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52"/>
                <p:cNvGrpSpPr/>
                <p:nvPr/>
              </p:nvGrpSpPr>
              <p:grpSpPr>
                <a:xfrm>
                  <a:off x="2683630" y="3215065"/>
                  <a:ext cx="224334" cy="182045"/>
                  <a:chOff x="2683630" y="3215065"/>
                  <a:chExt cx="224334" cy="182045"/>
                </a:xfrm>
              </p:grpSpPr>
              <p:sp>
                <p:nvSpPr>
                  <p:cNvPr id="8483" name="Google Shape;8483;p52"/>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2"/>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5" name="Google Shape;8485;p52"/>
              <p:cNvGrpSpPr/>
              <p:nvPr/>
            </p:nvGrpSpPr>
            <p:grpSpPr>
              <a:xfrm>
                <a:off x="2389399" y="3100241"/>
                <a:ext cx="363638" cy="296869"/>
                <a:chOff x="2389399" y="3100241"/>
                <a:chExt cx="363638" cy="296869"/>
              </a:xfrm>
            </p:grpSpPr>
            <p:grpSp>
              <p:nvGrpSpPr>
                <p:cNvPr id="8486" name="Google Shape;8486;p52"/>
                <p:cNvGrpSpPr/>
                <p:nvPr/>
              </p:nvGrpSpPr>
              <p:grpSpPr>
                <a:xfrm>
                  <a:off x="2493852" y="3100241"/>
                  <a:ext cx="259185" cy="98237"/>
                  <a:chOff x="2493852" y="3100241"/>
                  <a:chExt cx="259185" cy="98237"/>
                </a:xfrm>
              </p:grpSpPr>
              <p:sp>
                <p:nvSpPr>
                  <p:cNvPr id="8487" name="Google Shape;8487;p52"/>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2"/>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2"/>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52"/>
                <p:cNvGrpSpPr/>
                <p:nvPr/>
              </p:nvGrpSpPr>
              <p:grpSpPr>
                <a:xfrm>
                  <a:off x="2389399" y="3215065"/>
                  <a:ext cx="224343" cy="182045"/>
                  <a:chOff x="2389399" y="3215065"/>
                  <a:chExt cx="224343" cy="182045"/>
                </a:xfrm>
              </p:grpSpPr>
              <p:sp>
                <p:nvSpPr>
                  <p:cNvPr id="8491" name="Google Shape;8491;p52"/>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2"/>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3" name="Google Shape;8493;p52"/>
              <p:cNvGrpSpPr/>
              <p:nvPr/>
            </p:nvGrpSpPr>
            <p:grpSpPr>
              <a:xfrm>
                <a:off x="2838475" y="3100241"/>
                <a:ext cx="363719" cy="296869"/>
                <a:chOff x="2838475" y="3100241"/>
                <a:chExt cx="363719" cy="296869"/>
              </a:xfrm>
            </p:grpSpPr>
            <p:grpSp>
              <p:nvGrpSpPr>
                <p:cNvPr id="8494" name="Google Shape;8494;p52"/>
                <p:cNvGrpSpPr/>
                <p:nvPr/>
              </p:nvGrpSpPr>
              <p:grpSpPr>
                <a:xfrm>
                  <a:off x="2838475" y="3100241"/>
                  <a:ext cx="259185" cy="98237"/>
                  <a:chOff x="2838475" y="3100241"/>
                  <a:chExt cx="259185" cy="98237"/>
                </a:xfrm>
              </p:grpSpPr>
              <p:sp>
                <p:nvSpPr>
                  <p:cNvPr id="8495" name="Google Shape;8495;p52"/>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2"/>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2"/>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52"/>
                <p:cNvGrpSpPr/>
                <p:nvPr/>
              </p:nvGrpSpPr>
              <p:grpSpPr>
                <a:xfrm>
                  <a:off x="2977852" y="3215065"/>
                  <a:ext cx="224343" cy="182045"/>
                  <a:chOff x="2977852" y="3215065"/>
                  <a:chExt cx="224343" cy="182045"/>
                </a:xfrm>
              </p:grpSpPr>
              <p:sp>
                <p:nvSpPr>
                  <p:cNvPr id="8499" name="Google Shape;8499;p52"/>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2"/>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7" name="Shape 1307"/>
        <p:cNvGrpSpPr/>
        <p:nvPr/>
      </p:nvGrpSpPr>
      <p:grpSpPr>
        <a:xfrm>
          <a:off x="0" y="0"/>
          <a:ext cx="0" cy="0"/>
          <a:chOff x="0" y="0"/>
          <a:chExt cx="0" cy="0"/>
        </a:xfrm>
      </p:grpSpPr>
      <p:sp>
        <p:nvSpPr>
          <p:cNvPr id="1308" name="Google Shape;1308;p26"/>
          <p:cNvSpPr txBox="1"/>
          <p:nvPr>
            <p:ph idx="14" type="title"/>
          </p:nvPr>
        </p:nvSpPr>
        <p:spPr>
          <a:xfrm>
            <a:off x="4668825" y="17328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309" name="Google Shape;1309;p26"/>
          <p:cNvSpPr txBox="1"/>
          <p:nvPr>
            <p:ph idx="15" type="title"/>
          </p:nvPr>
        </p:nvSpPr>
        <p:spPr>
          <a:xfrm>
            <a:off x="4668825" y="32597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310" name="Google Shape;1310;p26"/>
          <p:cNvSpPr txBox="1"/>
          <p:nvPr>
            <p:ph idx="6" type="title"/>
          </p:nvPr>
        </p:nvSpPr>
        <p:spPr>
          <a:xfrm>
            <a:off x="5485950" y="3178654"/>
            <a:ext cx="28854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Implementing changes</a:t>
            </a:r>
            <a:endParaRPr/>
          </a:p>
        </p:txBody>
      </p:sp>
      <p:sp>
        <p:nvSpPr>
          <p:cNvPr id="1311" name="Google Shape;1311;p26"/>
          <p:cNvSpPr txBox="1"/>
          <p:nvPr>
            <p:ph idx="5" type="title"/>
          </p:nvPr>
        </p:nvSpPr>
        <p:spPr>
          <a:xfrm>
            <a:off x="1589738" y="3178654"/>
            <a:ext cx="28854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Change management</a:t>
            </a:r>
            <a:endParaRPr/>
          </a:p>
        </p:txBody>
      </p:sp>
      <p:sp>
        <p:nvSpPr>
          <p:cNvPr id="1312" name="Google Shape;1312;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313" name="Google Shape;1313;p26"/>
          <p:cNvSpPr txBox="1"/>
          <p:nvPr>
            <p:ph idx="2" type="title"/>
          </p:nvPr>
        </p:nvSpPr>
        <p:spPr>
          <a:xfrm>
            <a:off x="1589738" y="1654050"/>
            <a:ext cx="28854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and strategy </a:t>
            </a:r>
            <a:endParaRPr/>
          </a:p>
        </p:txBody>
      </p:sp>
      <p:sp>
        <p:nvSpPr>
          <p:cNvPr id="1314" name="Google Shape;1314;p26"/>
          <p:cNvSpPr txBox="1"/>
          <p:nvPr>
            <p:ph idx="3" type="title"/>
          </p:nvPr>
        </p:nvSpPr>
        <p:spPr>
          <a:xfrm>
            <a:off x="5485954" y="1654050"/>
            <a:ext cx="28854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Consulting proposal</a:t>
            </a:r>
            <a:endParaRPr/>
          </a:p>
        </p:txBody>
      </p:sp>
      <p:sp>
        <p:nvSpPr>
          <p:cNvPr id="1315" name="Google Shape;1315;p26"/>
          <p:cNvSpPr txBox="1"/>
          <p:nvPr>
            <p:ph idx="1" type="subTitle"/>
          </p:nvPr>
        </p:nvSpPr>
        <p:spPr>
          <a:xfrm>
            <a:off x="1589739" y="2120870"/>
            <a:ext cx="288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1316" name="Google Shape;1316;p26"/>
          <p:cNvSpPr txBox="1"/>
          <p:nvPr>
            <p:ph idx="4" type="subTitle"/>
          </p:nvPr>
        </p:nvSpPr>
        <p:spPr>
          <a:xfrm>
            <a:off x="5485961" y="2120870"/>
            <a:ext cx="288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1317" name="Google Shape;1317;p26"/>
          <p:cNvSpPr txBox="1"/>
          <p:nvPr>
            <p:ph idx="7" type="subTitle"/>
          </p:nvPr>
        </p:nvSpPr>
        <p:spPr>
          <a:xfrm>
            <a:off x="1589771" y="3645374"/>
            <a:ext cx="288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describe the topic of the section here</a:t>
            </a:r>
            <a:endParaRPr/>
          </a:p>
        </p:txBody>
      </p:sp>
      <p:sp>
        <p:nvSpPr>
          <p:cNvPr id="1318" name="Google Shape;1318;p26"/>
          <p:cNvSpPr txBox="1"/>
          <p:nvPr>
            <p:ph idx="8" type="subTitle"/>
          </p:nvPr>
        </p:nvSpPr>
        <p:spPr>
          <a:xfrm>
            <a:off x="5485967" y="3645374"/>
            <a:ext cx="288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dk1"/>
              </a:buClr>
              <a:buSzPts val="1100"/>
              <a:buFont typeface="Arial"/>
              <a:buNone/>
            </a:pPr>
            <a:r>
              <a:rPr lang="en"/>
              <a:t>You can describe the topic of the section here</a:t>
            </a:r>
            <a:endParaRPr/>
          </a:p>
        </p:txBody>
      </p:sp>
      <p:sp>
        <p:nvSpPr>
          <p:cNvPr id="1319" name="Google Shape;1319;p26"/>
          <p:cNvSpPr txBox="1"/>
          <p:nvPr>
            <p:ph idx="9" type="title"/>
          </p:nvPr>
        </p:nvSpPr>
        <p:spPr>
          <a:xfrm>
            <a:off x="772625" y="17328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320" name="Google Shape;1320;p26"/>
          <p:cNvSpPr txBox="1"/>
          <p:nvPr>
            <p:ph idx="13" type="title"/>
          </p:nvPr>
        </p:nvSpPr>
        <p:spPr>
          <a:xfrm>
            <a:off x="772625" y="32597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4" name="Shape 8504"/>
        <p:cNvGrpSpPr/>
        <p:nvPr/>
      </p:nvGrpSpPr>
      <p:grpSpPr>
        <a:xfrm>
          <a:off x="0" y="0"/>
          <a:ext cx="0" cy="0"/>
          <a:chOff x="0" y="0"/>
          <a:chExt cx="0" cy="0"/>
        </a:xfrm>
      </p:grpSpPr>
      <p:grpSp>
        <p:nvGrpSpPr>
          <p:cNvPr id="8505" name="Google Shape;8505;p53"/>
          <p:cNvGrpSpPr/>
          <p:nvPr/>
        </p:nvGrpSpPr>
        <p:grpSpPr>
          <a:xfrm>
            <a:off x="702088" y="3155922"/>
            <a:ext cx="2390414" cy="1024800"/>
            <a:chOff x="728925" y="3296613"/>
            <a:chExt cx="2390414" cy="1024800"/>
          </a:xfrm>
        </p:grpSpPr>
        <p:grpSp>
          <p:nvGrpSpPr>
            <p:cNvPr id="8506" name="Google Shape;8506;p53"/>
            <p:cNvGrpSpPr/>
            <p:nvPr/>
          </p:nvGrpSpPr>
          <p:grpSpPr>
            <a:xfrm>
              <a:off x="728925" y="3619800"/>
              <a:ext cx="2390414" cy="500893"/>
              <a:chOff x="728925" y="3619800"/>
              <a:chExt cx="2390414" cy="500893"/>
            </a:xfrm>
          </p:grpSpPr>
          <p:sp>
            <p:nvSpPr>
              <p:cNvPr id="8507" name="Google Shape;8507;p53"/>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08" name="Google Shape;8508;p53"/>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509" name="Google Shape;8509;p53"/>
            <p:cNvGrpSpPr/>
            <p:nvPr/>
          </p:nvGrpSpPr>
          <p:grpSpPr>
            <a:xfrm>
              <a:off x="1348050" y="3296613"/>
              <a:ext cx="1706152" cy="1024800"/>
              <a:chOff x="1348050" y="3296613"/>
              <a:chExt cx="1706152" cy="1024800"/>
            </a:xfrm>
          </p:grpSpPr>
          <p:sp>
            <p:nvSpPr>
              <p:cNvPr id="8510" name="Google Shape;8510;p53"/>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1" name="Google Shape;8511;p53"/>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2" name="Google Shape;8512;p53"/>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3" name="Google Shape;8513;p53"/>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4" name="Google Shape;8514;p53"/>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515" name="Google Shape;8515;p53"/>
            <p:cNvGrpSpPr/>
            <p:nvPr/>
          </p:nvGrpSpPr>
          <p:grpSpPr>
            <a:xfrm>
              <a:off x="1455707" y="3654858"/>
              <a:ext cx="1491150" cy="417657"/>
              <a:chOff x="1455707" y="3654858"/>
              <a:chExt cx="1491150" cy="417657"/>
            </a:xfrm>
          </p:grpSpPr>
          <p:sp>
            <p:nvSpPr>
              <p:cNvPr id="8516" name="Google Shape;8516;p53"/>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3"/>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3"/>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3"/>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3"/>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3"/>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3"/>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3"/>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3"/>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3"/>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3"/>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3"/>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3"/>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3"/>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3"/>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3"/>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3"/>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3"/>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3"/>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3"/>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536" name="Google Shape;8536;p53"/>
          <p:cNvGraphicFramePr/>
          <p:nvPr/>
        </p:nvGraphicFramePr>
        <p:xfrm>
          <a:off x="5937787" y="2153834"/>
          <a:ext cx="3000000" cy="3000000"/>
        </p:xfrm>
        <a:graphic>
          <a:graphicData uri="http://schemas.openxmlformats.org/drawingml/2006/table">
            <a:tbl>
              <a:tblPr>
                <a:noFill/>
                <a:tableStyleId>{81DD69E3-E830-48B9-BAB2-DDFD70094AB8}</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537" name="Google Shape;8537;p53"/>
          <p:cNvGrpSpPr/>
          <p:nvPr/>
        </p:nvGrpSpPr>
        <p:grpSpPr>
          <a:xfrm>
            <a:off x="710464" y="981599"/>
            <a:ext cx="2396505" cy="976502"/>
            <a:chOff x="749309" y="1112739"/>
            <a:chExt cx="2371603" cy="976502"/>
          </a:xfrm>
        </p:grpSpPr>
        <p:grpSp>
          <p:nvGrpSpPr>
            <p:cNvPr id="8538" name="Google Shape;8538;p53"/>
            <p:cNvGrpSpPr/>
            <p:nvPr/>
          </p:nvGrpSpPr>
          <p:grpSpPr>
            <a:xfrm>
              <a:off x="1092126" y="1112739"/>
              <a:ext cx="2028786" cy="975464"/>
              <a:chOff x="1092126" y="1112739"/>
              <a:chExt cx="2028786" cy="975464"/>
            </a:xfrm>
          </p:grpSpPr>
          <p:sp>
            <p:nvSpPr>
              <p:cNvPr id="8539" name="Google Shape;8539;p53"/>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3"/>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3"/>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3"/>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3"/>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3"/>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3"/>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3"/>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3"/>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3"/>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3"/>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3"/>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3"/>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3"/>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3"/>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3"/>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3"/>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3"/>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3"/>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3"/>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3"/>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3"/>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3"/>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3"/>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53"/>
            <p:cNvGrpSpPr/>
            <p:nvPr/>
          </p:nvGrpSpPr>
          <p:grpSpPr>
            <a:xfrm>
              <a:off x="749309" y="1112739"/>
              <a:ext cx="314700" cy="975464"/>
              <a:chOff x="749309" y="1112739"/>
              <a:chExt cx="314700" cy="975464"/>
            </a:xfrm>
          </p:grpSpPr>
          <p:sp>
            <p:nvSpPr>
              <p:cNvPr id="8564" name="Google Shape;8564;p53"/>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3"/>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3"/>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3"/>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8" name="Google Shape;8568;p5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572" name="Google Shape;8572;p53"/>
          <p:cNvGraphicFramePr/>
          <p:nvPr/>
        </p:nvGraphicFramePr>
        <p:xfrm>
          <a:off x="5937812" y="981584"/>
          <a:ext cx="3000000" cy="3000000"/>
        </p:xfrm>
        <a:graphic>
          <a:graphicData uri="http://schemas.openxmlformats.org/drawingml/2006/table">
            <a:tbl>
              <a:tblPr>
                <a:noFill/>
                <a:tableStyleId>{81DD69E3-E830-48B9-BAB2-DDFD70094AB8}</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573" name="Google Shape;8573;p53"/>
          <p:cNvGraphicFramePr/>
          <p:nvPr/>
        </p:nvGraphicFramePr>
        <p:xfrm>
          <a:off x="3358675" y="2153834"/>
          <a:ext cx="3000000" cy="3000000"/>
        </p:xfrm>
        <a:graphic>
          <a:graphicData uri="http://schemas.openxmlformats.org/drawingml/2006/table">
            <a:tbl>
              <a:tblPr>
                <a:noFill/>
                <a:tableStyleId>{81DD69E3-E830-48B9-BAB2-DDFD70094AB8}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574" name="Google Shape;8574;p53"/>
          <p:cNvGrpSpPr/>
          <p:nvPr/>
        </p:nvGrpSpPr>
        <p:grpSpPr>
          <a:xfrm>
            <a:off x="3360661" y="3144795"/>
            <a:ext cx="2363377" cy="1047062"/>
            <a:chOff x="3358399" y="3285485"/>
            <a:chExt cx="2363377" cy="1047062"/>
          </a:xfrm>
        </p:grpSpPr>
        <p:grpSp>
          <p:nvGrpSpPr>
            <p:cNvPr id="8575" name="Google Shape;8575;p53"/>
            <p:cNvGrpSpPr/>
            <p:nvPr/>
          </p:nvGrpSpPr>
          <p:grpSpPr>
            <a:xfrm>
              <a:off x="3358412" y="3285485"/>
              <a:ext cx="2363244" cy="139500"/>
              <a:chOff x="3358412" y="3285485"/>
              <a:chExt cx="2363244" cy="139500"/>
            </a:xfrm>
          </p:grpSpPr>
          <p:sp>
            <p:nvSpPr>
              <p:cNvPr id="8576" name="Google Shape;8576;p53"/>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3"/>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3"/>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3"/>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3"/>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53"/>
            <p:cNvGrpSpPr/>
            <p:nvPr/>
          </p:nvGrpSpPr>
          <p:grpSpPr>
            <a:xfrm>
              <a:off x="3358412" y="3466996"/>
              <a:ext cx="2363244" cy="139500"/>
              <a:chOff x="3358412" y="3466996"/>
              <a:chExt cx="2363244" cy="139500"/>
            </a:xfrm>
          </p:grpSpPr>
          <p:sp>
            <p:nvSpPr>
              <p:cNvPr id="8582" name="Google Shape;8582;p53"/>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3"/>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3"/>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3"/>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3"/>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53"/>
            <p:cNvGrpSpPr/>
            <p:nvPr/>
          </p:nvGrpSpPr>
          <p:grpSpPr>
            <a:xfrm>
              <a:off x="3358412" y="3648507"/>
              <a:ext cx="2363244" cy="139500"/>
              <a:chOff x="3358412" y="3648507"/>
              <a:chExt cx="2363244" cy="139500"/>
            </a:xfrm>
          </p:grpSpPr>
          <p:sp>
            <p:nvSpPr>
              <p:cNvPr id="8588" name="Google Shape;8588;p53"/>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3"/>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3"/>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3"/>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3"/>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53"/>
            <p:cNvGrpSpPr/>
            <p:nvPr/>
          </p:nvGrpSpPr>
          <p:grpSpPr>
            <a:xfrm>
              <a:off x="3358412" y="3830018"/>
              <a:ext cx="2363244" cy="139500"/>
              <a:chOff x="3358412" y="3830018"/>
              <a:chExt cx="2363244" cy="139500"/>
            </a:xfrm>
          </p:grpSpPr>
          <p:sp>
            <p:nvSpPr>
              <p:cNvPr id="8594" name="Google Shape;8594;p53"/>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3"/>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3"/>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3"/>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3"/>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53"/>
            <p:cNvGrpSpPr/>
            <p:nvPr/>
          </p:nvGrpSpPr>
          <p:grpSpPr>
            <a:xfrm>
              <a:off x="3358399" y="4011514"/>
              <a:ext cx="2363377" cy="139537"/>
              <a:chOff x="3294800" y="4134603"/>
              <a:chExt cx="2638876" cy="152400"/>
            </a:xfrm>
          </p:grpSpPr>
          <p:sp>
            <p:nvSpPr>
              <p:cNvPr id="8600" name="Google Shape;8600;p5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53"/>
            <p:cNvGrpSpPr/>
            <p:nvPr/>
          </p:nvGrpSpPr>
          <p:grpSpPr>
            <a:xfrm>
              <a:off x="3358399" y="4193010"/>
              <a:ext cx="2363377" cy="139537"/>
              <a:chOff x="3294800" y="4134603"/>
              <a:chExt cx="2638876" cy="152400"/>
            </a:xfrm>
          </p:grpSpPr>
          <p:sp>
            <p:nvSpPr>
              <p:cNvPr id="8606" name="Google Shape;8606;p5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11" name="Google Shape;8611;p53"/>
          <p:cNvGraphicFramePr/>
          <p:nvPr/>
        </p:nvGraphicFramePr>
        <p:xfrm>
          <a:off x="711463" y="2153834"/>
          <a:ext cx="3000000" cy="3000000"/>
        </p:xfrm>
        <a:graphic>
          <a:graphicData uri="http://schemas.openxmlformats.org/drawingml/2006/table">
            <a:tbl>
              <a:tblPr>
                <a:noFill/>
                <a:tableStyleId>{81DD69E3-E830-48B9-BAB2-DDFD70094AB8}</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612" name="Google Shape;8612;p53"/>
          <p:cNvGrpSpPr/>
          <p:nvPr/>
        </p:nvGrpSpPr>
        <p:grpSpPr>
          <a:xfrm>
            <a:off x="4161132" y="2557649"/>
            <a:ext cx="1302095" cy="60959"/>
            <a:chOff x="3558802" y="4011427"/>
            <a:chExt cx="1866000" cy="111300"/>
          </a:xfrm>
        </p:grpSpPr>
        <p:sp>
          <p:nvSpPr>
            <p:cNvPr id="8613" name="Google Shape;8613;p5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53"/>
          <p:cNvGrpSpPr/>
          <p:nvPr/>
        </p:nvGrpSpPr>
        <p:grpSpPr>
          <a:xfrm>
            <a:off x="4706620" y="2839808"/>
            <a:ext cx="914340" cy="60959"/>
            <a:chOff x="3558802" y="4011427"/>
            <a:chExt cx="1866000" cy="111300"/>
          </a:xfrm>
        </p:grpSpPr>
        <p:sp>
          <p:nvSpPr>
            <p:cNvPr id="8616" name="Google Shape;8616;p5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53"/>
          <p:cNvGrpSpPr/>
          <p:nvPr/>
        </p:nvGrpSpPr>
        <p:grpSpPr>
          <a:xfrm>
            <a:off x="5871419" y="3167606"/>
            <a:ext cx="2522867" cy="1001454"/>
            <a:chOff x="1904318" y="789980"/>
            <a:chExt cx="1489472" cy="606868"/>
          </a:xfrm>
        </p:grpSpPr>
        <p:cxnSp>
          <p:nvCxnSpPr>
            <p:cNvPr id="8619" name="Google Shape;8619;p5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620" name="Google Shape;8620;p5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621" name="Google Shape;8621;p5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622" name="Google Shape;8622;p5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623" name="Google Shape;8623;p5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624" name="Google Shape;8624;p5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625" name="Google Shape;8625;p5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626" name="Google Shape;8626;p5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633" name="Google Shape;8633;p5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634" name="Google Shape;8634;p5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635" name="Google Shape;8635;p5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53"/>
          <p:cNvGrpSpPr/>
          <p:nvPr/>
        </p:nvGrpSpPr>
        <p:grpSpPr>
          <a:xfrm>
            <a:off x="3355824" y="951642"/>
            <a:ext cx="2363393" cy="1005865"/>
            <a:chOff x="3292400" y="1193188"/>
            <a:chExt cx="2615240" cy="1131075"/>
          </a:xfrm>
        </p:grpSpPr>
        <p:sp>
          <p:nvSpPr>
            <p:cNvPr id="8637" name="Google Shape;8637;p53"/>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38" name="Google Shape;8638;p53"/>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39" name="Google Shape;8639;p53"/>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640" name="Google Shape;8640;p53"/>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641" name="Google Shape;8641;p53"/>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642" name="Google Shape;8642;p53"/>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643" name="Google Shape;8643;p53"/>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644" name="Google Shape;8644;p53"/>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645" name="Google Shape;8645;p53"/>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646" name="Google Shape;8646;p53"/>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647" name="Google Shape;8647;p53"/>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648" name="Google Shape;8648;p53"/>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649" name="Google Shape;8649;p53"/>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650" name="Google Shape;8650;p53"/>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651" name="Google Shape;8651;p53"/>
            <p:cNvGrpSpPr/>
            <p:nvPr/>
          </p:nvGrpSpPr>
          <p:grpSpPr>
            <a:xfrm>
              <a:off x="3748438" y="1378608"/>
              <a:ext cx="2159202" cy="903971"/>
              <a:chOff x="1683525" y="2179850"/>
              <a:chExt cx="4519050" cy="2134525"/>
            </a:xfrm>
          </p:grpSpPr>
          <p:sp>
            <p:nvSpPr>
              <p:cNvPr id="8652" name="Google Shape;8652;p5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3" name="Google Shape;8653;p5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4" name="Google Shape;8654;p5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5" name="Google Shape;8655;p5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6" name="Google Shape;8656;p5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7" name="Google Shape;8657;p5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8" name="Google Shape;8658;p5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9" name="Google Shape;8659;p5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0" name="Google Shape;8660;p5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1" name="Google Shape;8661;p5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2" name="Google Shape;8662;p5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3" name="Google Shape;8663;p5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7" name="Shape 8667"/>
        <p:cNvGrpSpPr/>
        <p:nvPr/>
      </p:nvGrpSpPr>
      <p:grpSpPr>
        <a:xfrm>
          <a:off x="0" y="0"/>
          <a:ext cx="0" cy="0"/>
          <a:chOff x="0" y="0"/>
          <a:chExt cx="0" cy="0"/>
        </a:xfrm>
      </p:grpSpPr>
      <p:grpSp>
        <p:nvGrpSpPr>
          <p:cNvPr id="8668" name="Google Shape;8668;p54"/>
          <p:cNvGrpSpPr/>
          <p:nvPr/>
        </p:nvGrpSpPr>
        <p:grpSpPr>
          <a:xfrm>
            <a:off x="4796690" y="970936"/>
            <a:ext cx="745431" cy="718863"/>
            <a:chOff x="4249973" y="1201875"/>
            <a:chExt cx="1958568" cy="1888762"/>
          </a:xfrm>
        </p:grpSpPr>
        <p:sp>
          <p:nvSpPr>
            <p:cNvPr id="8669" name="Google Shape;8669;p5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0" name="Google Shape;8670;p54"/>
            <p:cNvGrpSpPr/>
            <p:nvPr/>
          </p:nvGrpSpPr>
          <p:grpSpPr>
            <a:xfrm>
              <a:off x="5853086" y="1789142"/>
              <a:ext cx="355454" cy="1048099"/>
              <a:chOff x="5576108" y="2016725"/>
              <a:chExt cx="565200" cy="1666560"/>
            </a:xfrm>
          </p:grpSpPr>
          <p:sp>
            <p:nvSpPr>
              <p:cNvPr id="8671" name="Google Shape;8671;p5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72" name="Google Shape;8672;p5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54"/>
            <p:cNvGrpSpPr/>
            <p:nvPr/>
          </p:nvGrpSpPr>
          <p:grpSpPr>
            <a:xfrm>
              <a:off x="4869455" y="2691676"/>
              <a:ext cx="1013897" cy="398961"/>
              <a:chOff x="4012057" y="3451825"/>
              <a:chExt cx="1612175" cy="634379"/>
            </a:xfrm>
          </p:grpSpPr>
          <p:sp>
            <p:nvSpPr>
              <p:cNvPr id="8674" name="Google Shape;8674;p5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75" name="Google Shape;8675;p5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54"/>
            <p:cNvGrpSpPr/>
            <p:nvPr/>
          </p:nvGrpSpPr>
          <p:grpSpPr>
            <a:xfrm>
              <a:off x="4276937" y="2155961"/>
              <a:ext cx="651965" cy="891358"/>
              <a:chOff x="3069908" y="2599997"/>
              <a:chExt cx="1036675" cy="1417328"/>
            </a:xfrm>
          </p:grpSpPr>
          <p:sp>
            <p:nvSpPr>
              <p:cNvPr id="8677" name="Google Shape;8677;p5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78" name="Google Shape;8678;p5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54"/>
            <p:cNvGrpSpPr/>
            <p:nvPr/>
          </p:nvGrpSpPr>
          <p:grpSpPr>
            <a:xfrm>
              <a:off x="5054918" y="1201875"/>
              <a:ext cx="999548" cy="602711"/>
              <a:chOff x="4306958" y="1082925"/>
              <a:chExt cx="1589359" cy="958358"/>
            </a:xfrm>
          </p:grpSpPr>
          <p:sp>
            <p:nvSpPr>
              <p:cNvPr id="8680" name="Google Shape;8680;p5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81" name="Google Shape;8681;p5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54"/>
            <p:cNvGrpSpPr/>
            <p:nvPr/>
          </p:nvGrpSpPr>
          <p:grpSpPr>
            <a:xfrm>
              <a:off x="4249973" y="1303451"/>
              <a:ext cx="799317" cy="841334"/>
              <a:chOff x="3027033" y="1244439"/>
              <a:chExt cx="1270977" cy="1337786"/>
            </a:xfrm>
          </p:grpSpPr>
          <p:sp>
            <p:nvSpPr>
              <p:cNvPr id="8683" name="Google Shape;8683;p5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84" name="Google Shape;8684;p5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5" name="Google Shape;8685;p54"/>
          <p:cNvGrpSpPr/>
          <p:nvPr/>
        </p:nvGrpSpPr>
        <p:grpSpPr>
          <a:xfrm>
            <a:off x="713063" y="1849386"/>
            <a:ext cx="761767" cy="729896"/>
            <a:chOff x="2657744" y="2337745"/>
            <a:chExt cx="832987" cy="798137"/>
          </a:xfrm>
        </p:grpSpPr>
        <p:sp>
          <p:nvSpPr>
            <p:cNvPr id="8686" name="Google Shape;8686;p54"/>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4"/>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4"/>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54"/>
          <p:cNvGrpSpPr/>
          <p:nvPr/>
        </p:nvGrpSpPr>
        <p:grpSpPr>
          <a:xfrm>
            <a:off x="3224027" y="1852592"/>
            <a:ext cx="685569" cy="723586"/>
            <a:chOff x="3398134" y="2057755"/>
            <a:chExt cx="704087" cy="743130"/>
          </a:xfrm>
        </p:grpSpPr>
        <p:grpSp>
          <p:nvGrpSpPr>
            <p:cNvPr id="8693" name="Google Shape;8693;p54"/>
            <p:cNvGrpSpPr/>
            <p:nvPr/>
          </p:nvGrpSpPr>
          <p:grpSpPr>
            <a:xfrm>
              <a:off x="3398134" y="2290183"/>
              <a:ext cx="315300" cy="219900"/>
              <a:chOff x="3398134" y="2290183"/>
              <a:chExt cx="315300" cy="219900"/>
            </a:xfrm>
          </p:grpSpPr>
          <p:sp>
            <p:nvSpPr>
              <p:cNvPr id="8694" name="Google Shape;8694;p54"/>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95" name="Google Shape;8695;p54"/>
              <p:cNvCxnSpPr>
                <a:stCxn id="869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696" name="Google Shape;8696;p54"/>
            <p:cNvGrpSpPr/>
            <p:nvPr/>
          </p:nvGrpSpPr>
          <p:grpSpPr>
            <a:xfrm>
              <a:off x="3547823" y="2467358"/>
              <a:ext cx="219900" cy="333527"/>
              <a:chOff x="3547823" y="2467358"/>
              <a:chExt cx="219900" cy="333527"/>
            </a:xfrm>
          </p:grpSpPr>
          <p:sp>
            <p:nvSpPr>
              <p:cNvPr id="8697" name="Google Shape;8697;p54"/>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98" name="Google Shape;8698;p54"/>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699" name="Google Shape;8699;p54"/>
            <p:cNvGrpSpPr/>
            <p:nvPr/>
          </p:nvGrpSpPr>
          <p:grpSpPr>
            <a:xfrm>
              <a:off x="3734138" y="2467358"/>
              <a:ext cx="219900" cy="333527"/>
              <a:chOff x="3734138" y="2467358"/>
              <a:chExt cx="219900" cy="333527"/>
            </a:xfrm>
          </p:grpSpPr>
          <p:sp>
            <p:nvSpPr>
              <p:cNvPr id="8700" name="Google Shape;8700;p54"/>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01" name="Google Shape;8701;p54"/>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702" name="Google Shape;8702;p54"/>
            <p:cNvGrpSpPr/>
            <p:nvPr/>
          </p:nvGrpSpPr>
          <p:grpSpPr>
            <a:xfrm>
              <a:off x="3787560" y="2288011"/>
              <a:ext cx="314661" cy="219900"/>
              <a:chOff x="3787560" y="2288011"/>
              <a:chExt cx="314661" cy="219900"/>
            </a:xfrm>
          </p:grpSpPr>
          <p:sp>
            <p:nvSpPr>
              <p:cNvPr id="8703" name="Google Shape;8703;p54"/>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04" name="Google Shape;8704;p54"/>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705" name="Google Shape;8705;p54"/>
            <p:cNvGrpSpPr/>
            <p:nvPr/>
          </p:nvGrpSpPr>
          <p:grpSpPr>
            <a:xfrm>
              <a:off x="3637290" y="2057755"/>
              <a:ext cx="219900" cy="335499"/>
              <a:chOff x="3637290" y="2057755"/>
              <a:chExt cx="219900" cy="335499"/>
            </a:xfrm>
          </p:grpSpPr>
          <p:sp>
            <p:nvSpPr>
              <p:cNvPr id="8706" name="Google Shape;8706;p54"/>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707" name="Google Shape;8707;p54"/>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708" name="Google Shape;8708;p54"/>
          <p:cNvGrpSpPr/>
          <p:nvPr/>
        </p:nvGrpSpPr>
        <p:grpSpPr>
          <a:xfrm>
            <a:off x="4899249" y="1859288"/>
            <a:ext cx="710153" cy="710153"/>
            <a:chOff x="5007123" y="2079403"/>
            <a:chExt cx="687600" cy="687600"/>
          </a:xfrm>
        </p:grpSpPr>
        <p:sp>
          <p:nvSpPr>
            <p:cNvPr id="8709" name="Google Shape;8709;p5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54"/>
          <p:cNvGrpSpPr/>
          <p:nvPr/>
        </p:nvGrpSpPr>
        <p:grpSpPr>
          <a:xfrm>
            <a:off x="5708687" y="1853794"/>
            <a:ext cx="720998" cy="721183"/>
            <a:chOff x="5797446" y="2063053"/>
            <a:chExt cx="698100" cy="698280"/>
          </a:xfrm>
        </p:grpSpPr>
        <p:sp>
          <p:nvSpPr>
            <p:cNvPr id="8714" name="Google Shape;8714;p5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54"/>
          <p:cNvGrpSpPr/>
          <p:nvPr/>
        </p:nvGrpSpPr>
        <p:grpSpPr>
          <a:xfrm>
            <a:off x="8153834" y="3499399"/>
            <a:ext cx="280585" cy="673164"/>
            <a:chOff x="8075075" y="3754290"/>
            <a:chExt cx="255612" cy="613194"/>
          </a:xfrm>
        </p:grpSpPr>
        <p:grpSp>
          <p:nvGrpSpPr>
            <p:cNvPr id="8719" name="Google Shape;8719;p54"/>
            <p:cNvGrpSpPr/>
            <p:nvPr/>
          </p:nvGrpSpPr>
          <p:grpSpPr>
            <a:xfrm>
              <a:off x="8075075" y="3754290"/>
              <a:ext cx="255612" cy="613194"/>
              <a:chOff x="8075075" y="3754290"/>
              <a:chExt cx="255612" cy="613194"/>
            </a:xfrm>
          </p:grpSpPr>
          <p:sp>
            <p:nvSpPr>
              <p:cNvPr id="8720" name="Google Shape;8720;p5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2" name="Google Shape;8722;p5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54"/>
          <p:cNvGrpSpPr/>
          <p:nvPr/>
        </p:nvGrpSpPr>
        <p:grpSpPr>
          <a:xfrm>
            <a:off x="5270892" y="3488196"/>
            <a:ext cx="470352" cy="683745"/>
            <a:chOff x="1697726" y="3244179"/>
            <a:chExt cx="788124" cy="1146069"/>
          </a:xfrm>
        </p:grpSpPr>
        <p:sp>
          <p:nvSpPr>
            <p:cNvPr id="8724" name="Google Shape;8724;p5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6" name="Google Shape;8726;p54"/>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7" name="Google Shape;8727;p54"/>
          <p:cNvGrpSpPr/>
          <p:nvPr/>
        </p:nvGrpSpPr>
        <p:grpSpPr>
          <a:xfrm>
            <a:off x="5892043" y="3499398"/>
            <a:ext cx="293891" cy="293845"/>
            <a:chOff x="6134814" y="3754290"/>
            <a:chExt cx="293891" cy="293845"/>
          </a:xfrm>
        </p:grpSpPr>
        <p:sp>
          <p:nvSpPr>
            <p:cNvPr id="8728" name="Google Shape;8728;p5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54"/>
          <p:cNvGrpSpPr/>
          <p:nvPr/>
        </p:nvGrpSpPr>
        <p:grpSpPr>
          <a:xfrm>
            <a:off x="5892043" y="3878069"/>
            <a:ext cx="293891" cy="293891"/>
            <a:chOff x="6134814" y="4086186"/>
            <a:chExt cx="293891" cy="293891"/>
          </a:xfrm>
        </p:grpSpPr>
        <p:sp>
          <p:nvSpPr>
            <p:cNvPr id="8731" name="Google Shape;8731;p5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3" name="Google Shape;8733;p54"/>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4"/>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5" name="Google Shape;8735;p54"/>
          <p:cNvGrpSpPr/>
          <p:nvPr/>
        </p:nvGrpSpPr>
        <p:grpSpPr>
          <a:xfrm>
            <a:off x="7817018" y="2706762"/>
            <a:ext cx="622883" cy="621944"/>
            <a:chOff x="1187048" y="238125"/>
            <a:chExt cx="5256397" cy="5248476"/>
          </a:xfrm>
        </p:grpSpPr>
        <p:sp>
          <p:nvSpPr>
            <p:cNvPr id="8736" name="Google Shape;8736;p5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4"/>
          <p:cNvGrpSpPr/>
          <p:nvPr/>
        </p:nvGrpSpPr>
        <p:grpSpPr>
          <a:xfrm>
            <a:off x="2274123" y="2716370"/>
            <a:ext cx="1310987" cy="612407"/>
            <a:chOff x="238125" y="1188750"/>
            <a:chExt cx="7140450" cy="3335550"/>
          </a:xfrm>
        </p:grpSpPr>
        <p:sp>
          <p:nvSpPr>
            <p:cNvPr id="8741" name="Google Shape;8741;p5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54"/>
          <p:cNvGrpSpPr/>
          <p:nvPr/>
        </p:nvGrpSpPr>
        <p:grpSpPr>
          <a:xfrm>
            <a:off x="6599995" y="2706925"/>
            <a:ext cx="1110299" cy="621702"/>
            <a:chOff x="238125" y="1335475"/>
            <a:chExt cx="5418735" cy="3034175"/>
          </a:xfrm>
        </p:grpSpPr>
        <p:sp>
          <p:nvSpPr>
            <p:cNvPr id="8747" name="Google Shape;8747;p5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54"/>
          <p:cNvGrpSpPr/>
          <p:nvPr/>
        </p:nvGrpSpPr>
        <p:grpSpPr>
          <a:xfrm>
            <a:off x="5417655" y="2703822"/>
            <a:ext cx="1074451" cy="627181"/>
            <a:chOff x="5359127" y="2910889"/>
            <a:chExt cx="1097723" cy="640831"/>
          </a:xfrm>
        </p:grpSpPr>
        <p:grpSp>
          <p:nvGrpSpPr>
            <p:cNvPr id="8751" name="Google Shape;8751;p54"/>
            <p:cNvGrpSpPr/>
            <p:nvPr/>
          </p:nvGrpSpPr>
          <p:grpSpPr>
            <a:xfrm>
              <a:off x="5929791" y="3263088"/>
              <a:ext cx="527060" cy="287097"/>
              <a:chOff x="5929791" y="3263088"/>
              <a:chExt cx="527060" cy="287097"/>
            </a:xfrm>
          </p:grpSpPr>
          <p:sp>
            <p:nvSpPr>
              <p:cNvPr id="8752" name="Google Shape;8752;p5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53" name="Google Shape;8753;p5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54" name="Google Shape;8754;p54"/>
            <p:cNvGrpSpPr/>
            <p:nvPr/>
          </p:nvGrpSpPr>
          <p:grpSpPr>
            <a:xfrm>
              <a:off x="5359127" y="3263089"/>
              <a:ext cx="526428" cy="288631"/>
              <a:chOff x="5359127" y="3263089"/>
              <a:chExt cx="526428" cy="288631"/>
            </a:xfrm>
          </p:grpSpPr>
          <p:sp>
            <p:nvSpPr>
              <p:cNvPr id="8755" name="Google Shape;8755;p5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56" name="Google Shape;8756;p5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57" name="Google Shape;8757;p54"/>
            <p:cNvGrpSpPr/>
            <p:nvPr/>
          </p:nvGrpSpPr>
          <p:grpSpPr>
            <a:xfrm>
              <a:off x="5551525" y="2910889"/>
              <a:ext cx="520901" cy="610283"/>
              <a:chOff x="5551525" y="2910889"/>
              <a:chExt cx="520901" cy="610283"/>
            </a:xfrm>
          </p:grpSpPr>
          <p:sp>
            <p:nvSpPr>
              <p:cNvPr id="8758" name="Google Shape;8758;p5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59" name="Google Shape;8759;p5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60" name="Google Shape;8760;p54"/>
            <p:cNvGrpSpPr/>
            <p:nvPr/>
          </p:nvGrpSpPr>
          <p:grpSpPr>
            <a:xfrm>
              <a:off x="5743962" y="2919100"/>
              <a:ext cx="623674" cy="284502"/>
              <a:chOff x="5743962" y="2919100"/>
              <a:chExt cx="623674" cy="284502"/>
            </a:xfrm>
          </p:grpSpPr>
          <p:sp>
            <p:nvSpPr>
              <p:cNvPr id="8761" name="Google Shape;8761;p5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62" name="Google Shape;8762;p5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763" name="Google Shape;8763;p54"/>
          <p:cNvGrpSpPr/>
          <p:nvPr/>
        </p:nvGrpSpPr>
        <p:grpSpPr>
          <a:xfrm>
            <a:off x="7568868" y="1854534"/>
            <a:ext cx="874976" cy="719600"/>
            <a:chOff x="7608988" y="2093194"/>
            <a:chExt cx="817276" cy="672147"/>
          </a:xfrm>
        </p:grpSpPr>
        <p:cxnSp>
          <p:nvCxnSpPr>
            <p:cNvPr id="8764" name="Google Shape;8764;p5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65" name="Google Shape;8765;p5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66" name="Google Shape;8766;p5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67" name="Google Shape;8767;p5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68" name="Google Shape;8768;p5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769" name="Google Shape;8769;p5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770" name="Google Shape;8770;p54"/>
            <p:cNvGrpSpPr/>
            <p:nvPr/>
          </p:nvGrpSpPr>
          <p:grpSpPr>
            <a:xfrm>
              <a:off x="7721175" y="2093194"/>
              <a:ext cx="599587" cy="623846"/>
              <a:chOff x="7721175" y="2093194"/>
              <a:chExt cx="599587" cy="623846"/>
            </a:xfrm>
          </p:grpSpPr>
          <p:grpSp>
            <p:nvGrpSpPr>
              <p:cNvPr id="8771" name="Google Shape;8771;p54"/>
              <p:cNvGrpSpPr/>
              <p:nvPr/>
            </p:nvGrpSpPr>
            <p:grpSpPr>
              <a:xfrm>
                <a:off x="7721175" y="2093194"/>
                <a:ext cx="291605" cy="623846"/>
                <a:chOff x="9405575" y="2061418"/>
                <a:chExt cx="291605" cy="623846"/>
              </a:xfrm>
            </p:grpSpPr>
            <p:sp>
              <p:nvSpPr>
                <p:cNvPr id="8772" name="Google Shape;8772;p5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54"/>
              <p:cNvGrpSpPr/>
              <p:nvPr/>
            </p:nvGrpSpPr>
            <p:grpSpPr>
              <a:xfrm flipH="1">
                <a:off x="8029157" y="2093194"/>
                <a:ext cx="291605" cy="623846"/>
                <a:chOff x="9405575" y="2061418"/>
                <a:chExt cx="291605" cy="623846"/>
              </a:xfrm>
            </p:grpSpPr>
            <p:sp>
              <p:nvSpPr>
                <p:cNvPr id="8780" name="Google Shape;8780;p5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87" name="Google Shape;8787;p54"/>
          <p:cNvGrpSpPr/>
          <p:nvPr/>
        </p:nvGrpSpPr>
        <p:grpSpPr>
          <a:xfrm>
            <a:off x="4013304" y="970936"/>
            <a:ext cx="712557" cy="785901"/>
            <a:chOff x="4206459" y="1191441"/>
            <a:chExt cx="712557" cy="785901"/>
          </a:xfrm>
        </p:grpSpPr>
        <p:sp>
          <p:nvSpPr>
            <p:cNvPr id="8788" name="Google Shape;8788;p54"/>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4"/>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4"/>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4"/>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54"/>
            <p:cNvGrpSpPr/>
            <p:nvPr/>
          </p:nvGrpSpPr>
          <p:grpSpPr>
            <a:xfrm>
              <a:off x="4644280" y="1290523"/>
              <a:ext cx="143716" cy="29463"/>
              <a:chOff x="4644280" y="1290523"/>
              <a:chExt cx="143716" cy="29463"/>
            </a:xfrm>
          </p:grpSpPr>
          <p:sp>
            <p:nvSpPr>
              <p:cNvPr id="8793" name="Google Shape;8793;p54"/>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4"/>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4"/>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4"/>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54"/>
            <p:cNvGrpSpPr/>
            <p:nvPr/>
          </p:nvGrpSpPr>
          <p:grpSpPr>
            <a:xfrm>
              <a:off x="4356567" y="1191441"/>
              <a:ext cx="143690" cy="29488"/>
              <a:chOff x="4356567" y="1191441"/>
              <a:chExt cx="143690" cy="29488"/>
            </a:xfrm>
          </p:grpSpPr>
          <p:sp>
            <p:nvSpPr>
              <p:cNvPr id="8798" name="Google Shape;8798;p54"/>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4"/>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4"/>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4"/>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54"/>
            <p:cNvGrpSpPr/>
            <p:nvPr/>
          </p:nvGrpSpPr>
          <p:grpSpPr>
            <a:xfrm>
              <a:off x="4339009" y="1863727"/>
              <a:ext cx="143703" cy="29476"/>
              <a:chOff x="4339009" y="1863727"/>
              <a:chExt cx="143703" cy="29476"/>
            </a:xfrm>
          </p:grpSpPr>
          <p:sp>
            <p:nvSpPr>
              <p:cNvPr id="8803" name="Google Shape;8803;p54"/>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4"/>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4"/>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4"/>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54"/>
            <p:cNvGrpSpPr/>
            <p:nvPr/>
          </p:nvGrpSpPr>
          <p:grpSpPr>
            <a:xfrm>
              <a:off x="4206459" y="1607315"/>
              <a:ext cx="29539" cy="142899"/>
              <a:chOff x="4206459" y="1607315"/>
              <a:chExt cx="29539" cy="142899"/>
            </a:xfrm>
          </p:grpSpPr>
          <p:sp>
            <p:nvSpPr>
              <p:cNvPr id="8808" name="Google Shape;8808;p54"/>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4"/>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4"/>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4"/>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2" name="Google Shape;8812;p54"/>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4"/>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4"/>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4"/>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6" name="Google Shape;8816;p54"/>
            <p:cNvGrpSpPr/>
            <p:nvPr/>
          </p:nvGrpSpPr>
          <p:grpSpPr>
            <a:xfrm>
              <a:off x="4889463" y="1423737"/>
              <a:ext cx="29552" cy="142899"/>
              <a:chOff x="4889463" y="1423737"/>
              <a:chExt cx="29552" cy="142899"/>
            </a:xfrm>
          </p:grpSpPr>
          <p:sp>
            <p:nvSpPr>
              <p:cNvPr id="8817" name="Google Shape;8817;p54"/>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4"/>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4"/>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4"/>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54"/>
            <p:cNvGrpSpPr/>
            <p:nvPr/>
          </p:nvGrpSpPr>
          <p:grpSpPr>
            <a:xfrm>
              <a:off x="4771663" y="1876896"/>
              <a:ext cx="108651" cy="100447"/>
              <a:chOff x="4771663" y="1876896"/>
              <a:chExt cx="108651" cy="100447"/>
            </a:xfrm>
          </p:grpSpPr>
          <p:sp>
            <p:nvSpPr>
              <p:cNvPr id="8822" name="Google Shape;8822;p54"/>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4"/>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4"/>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4"/>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6" name="Google Shape;8826;p54"/>
          <p:cNvGrpSpPr/>
          <p:nvPr/>
        </p:nvGrpSpPr>
        <p:grpSpPr>
          <a:xfrm>
            <a:off x="4008780" y="1854159"/>
            <a:ext cx="791287" cy="720350"/>
            <a:chOff x="267375" y="1071875"/>
            <a:chExt cx="470500" cy="428550"/>
          </a:xfrm>
        </p:grpSpPr>
        <p:sp>
          <p:nvSpPr>
            <p:cNvPr id="8827" name="Google Shape;8827;p54"/>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4"/>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4"/>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4"/>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4"/>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4"/>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4"/>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4"/>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4"/>
          <p:cNvGrpSpPr/>
          <p:nvPr/>
        </p:nvGrpSpPr>
        <p:grpSpPr>
          <a:xfrm>
            <a:off x="709275" y="3498789"/>
            <a:ext cx="1408444" cy="673166"/>
            <a:chOff x="712664" y="3693287"/>
            <a:chExt cx="1460738" cy="698160"/>
          </a:xfrm>
        </p:grpSpPr>
        <p:grpSp>
          <p:nvGrpSpPr>
            <p:cNvPr id="8836" name="Google Shape;8836;p54"/>
            <p:cNvGrpSpPr/>
            <p:nvPr/>
          </p:nvGrpSpPr>
          <p:grpSpPr>
            <a:xfrm>
              <a:off x="1380079" y="4133090"/>
              <a:ext cx="234048" cy="258099"/>
              <a:chOff x="1380079" y="4133090"/>
              <a:chExt cx="234048" cy="258099"/>
            </a:xfrm>
          </p:grpSpPr>
          <p:sp>
            <p:nvSpPr>
              <p:cNvPr id="8837" name="Google Shape;8837;p54"/>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4"/>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4"/>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54"/>
            <p:cNvGrpSpPr/>
            <p:nvPr/>
          </p:nvGrpSpPr>
          <p:grpSpPr>
            <a:xfrm>
              <a:off x="884610" y="3864082"/>
              <a:ext cx="1118566" cy="527275"/>
              <a:chOff x="890961" y="3865463"/>
              <a:chExt cx="1115221" cy="525698"/>
            </a:xfrm>
          </p:grpSpPr>
          <p:sp>
            <p:nvSpPr>
              <p:cNvPr id="8841" name="Google Shape;8841;p54"/>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4"/>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4"/>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54"/>
            <p:cNvGrpSpPr/>
            <p:nvPr/>
          </p:nvGrpSpPr>
          <p:grpSpPr>
            <a:xfrm>
              <a:off x="712664" y="3693287"/>
              <a:ext cx="1460738" cy="698160"/>
              <a:chOff x="712664" y="3693025"/>
              <a:chExt cx="1460738" cy="698160"/>
            </a:xfrm>
          </p:grpSpPr>
          <p:sp>
            <p:nvSpPr>
              <p:cNvPr id="8845" name="Google Shape;8845;p54"/>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4"/>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4"/>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4"/>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4"/>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4"/>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1" name="Google Shape;8851;p54"/>
          <p:cNvGrpSpPr/>
          <p:nvPr/>
        </p:nvGrpSpPr>
        <p:grpSpPr>
          <a:xfrm>
            <a:off x="3146990" y="970936"/>
            <a:ext cx="795485" cy="738831"/>
            <a:chOff x="3348603" y="1236445"/>
            <a:chExt cx="749256" cy="695894"/>
          </a:xfrm>
        </p:grpSpPr>
        <p:grpSp>
          <p:nvGrpSpPr>
            <p:cNvPr id="8852" name="Google Shape;8852;p54"/>
            <p:cNvGrpSpPr/>
            <p:nvPr/>
          </p:nvGrpSpPr>
          <p:grpSpPr>
            <a:xfrm>
              <a:off x="3583779" y="1236445"/>
              <a:ext cx="293795" cy="285811"/>
              <a:chOff x="3750225" y="1774000"/>
              <a:chExt cx="149575" cy="145525"/>
            </a:xfrm>
          </p:grpSpPr>
          <p:sp>
            <p:nvSpPr>
              <p:cNvPr id="8853" name="Google Shape;8853;p5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54"/>
            <p:cNvGrpSpPr/>
            <p:nvPr/>
          </p:nvGrpSpPr>
          <p:grpSpPr>
            <a:xfrm>
              <a:off x="3775534" y="1462599"/>
              <a:ext cx="322325" cy="285958"/>
              <a:chOff x="3847850" y="1889150"/>
              <a:chExt cx="164100" cy="145600"/>
            </a:xfrm>
          </p:grpSpPr>
          <p:sp>
            <p:nvSpPr>
              <p:cNvPr id="8856" name="Google Shape;8856;p5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54"/>
            <p:cNvGrpSpPr/>
            <p:nvPr/>
          </p:nvGrpSpPr>
          <p:grpSpPr>
            <a:xfrm>
              <a:off x="3545329" y="1646528"/>
              <a:ext cx="293746" cy="285811"/>
              <a:chOff x="3730650" y="1982800"/>
              <a:chExt cx="149550" cy="145525"/>
            </a:xfrm>
          </p:grpSpPr>
          <p:sp>
            <p:nvSpPr>
              <p:cNvPr id="8859" name="Google Shape;8859;p5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4"/>
            <p:cNvGrpSpPr/>
            <p:nvPr/>
          </p:nvGrpSpPr>
          <p:grpSpPr>
            <a:xfrm>
              <a:off x="3348603" y="1415046"/>
              <a:ext cx="294384" cy="284387"/>
              <a:chOff x="3630494" y="1864938"/>
              <a:chExt cx="149875" cy="144800"/>
            </a:xfrm>
          </p:grpSpPr>
          <p:sp>
            <p:nvSpPr>
              <p:cNvPr id="8862" name="Google Shape;8862;p54"/>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4"/>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64" name="Google Shape;8864;p54"/>
          <p:cNvGrpSpPr/>
          <p:nvPr/>
        </p:nvGrpSpPr>
        <p:grpSpPr>
          <a:xfrm>
            <a:off x="2268517" y="3493832"/>
            <a:ext cx="1324924" cy="678083"/>
            <a:chOff x="2413923" y="3711366"/>
            <a:chExt cx="1374117" cy="703260"/>
          </a:xfrm>
        </p:grpSpPr>
        <p:grpSp>
          <p:nvGrpSpPr>
            <p:cNvPr id="8865" name="Google Shape;8865;p54"/>
            <p:cNvGrpSpPr/>
            <p:nvPr/>
          </p:nvGrpSpPr>
          <p:grpSpPr>
            <a:xfrm>
              <a:off x="2413923" y="3711366"/>
              <a:ext cx="1374117" cy="703260"/>
              <a:chOff x="2413923" y="3711366"/>
              <a:chExt cx="1374117" cy="703260"/>
            </a:xfrm>
          </p:grpSpPr>
          <p:sp>
            <p:nvSpPr>
              <p:cNvPr id="8866" name="Google Shape;8866;p54"/>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7" name="Google Shape;8867;p54"/>
              <p:cNvGrpSpPr/>
              <p:nvPr/>
            </p:nvGrpSpPr>
            <p:grpSpPr>
              <a:xfrm>
                <a:off x="2600284" y="3808654"/>
                <a:ext cx="234506" cy="138009"/>
                <a:chOff x="2600284" y="3808654"/>
                <a:chExt cx="234506" cy="138009"/>
              </a:xfrm>
            </p:grpSpPr>
            <p:sp>
              <p:nvSpPr>
                <p:cNvPr id="8868" name="Google Shape;8868;p54"/>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69" name="Google Shape;8869;p54"/>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70" name="Google Shape;8870;p54"/>
              <p:cNvGrpSpPr/>
              <p:nvPr/>
            </p:nvGrpSpPr>
            <p:grpSpPr>
              <a:xfrm>
                <a:off x="3359659" y="3805664"/>
                <a:ext cx="232294" cy="141000"/>
                <a:chOff x="3359659" y="3805664"/>
                <a:chExt cx="232294" cy="141000"/>
              </a:xfrm>
            </p:grpSpPr>
            <p:sp>
              <p:nvSpPr>
                <p:cNvPr id="8871" name="Google Shape;8871;p54"/>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2" name="Google Shape;8872;p54"/>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73" name="Google Shape;8873;p54"/>
              <p:cNvGrpSpPr/>
              <p:nvPr/>
            </p:nvGrpSpPr>
            <p:grpSpPr>
              <a:xfrm>
                <a:off x="3067316" y="3711366"/>
                <a:ext cx="66900" cy="166809"/>
                <a:chOff x="3067316" y="3711366"/>
                <a:chExt cx="66900" cy="166809"/>
              </a:xfrm>
            </p:grpSpPr>
            <p:sp>
              <p:nvSpPr>
                <p:cNvPr id="8874" name="Google Shape;8874;p54"/>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5" name="Google Shape;8875;p54"/>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76" name="Google Shape;8876;p54"/>
              <p:cNvGrpSpPr/>
              <p:nvPr/>
            </p:nvGrpSpPr>
            <p:grpSpPr>
              <a:xfrm>
                <a:off x="2413923" y="4058666"/>
                <a:ext cx="224119" cy="66900"/>
                <a:chOff x="2413923" y="4058666"/>
                <a:chExt cx="224119" cy="66900"/>
              </a:xfrm>
            </p:grpSpPr>
            <p:sp>
              <p:nvSpPr>
                <p:cNvPr id="8877" name="Google Shape;8877;p54"/>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8" name="Google Shape;8878;p54"/>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79" name="Google Shape;8879;p54"/>
              <p:cNvGrpSpPr/>
              <p:nvPr/>
            </p:nvGrpSpPr>
            <p:grpSpPr>
              <a:xfrm>
                <a:off x="3564643" y="4058666"/>
                <a:ext cx="223397" cy="66900"/>
                <a:chOff x="3564643" y="4058666"/>
                <a:chExt cx="223397" cy="66900"/>
              </a:xfrm>
            </p:grpSpPr>
            <p:sp>
              <p:nvSpPr>
                <p:cNvPr id="8880" name="Google Shape;8880;p54"/>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1" name="Google Shape;8881;p54"/>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882" name="Google Shape;8882;p54"/>
            <p:cNvGrpSpPr/>
            <p:nvPr/>
          </p:nvGrpSpPr>
          <p:grpSpPr>
            <a:xfrm>
              <a:off x="2633353" y="3965763"/>
              <a:ext cx="933975" cy="445687"/>
              <a:chOff x="2633353" y="3965763"/>
              <a:chExt cx="933975" cy="445687"/>
            </a:xfrm>
          </p:grpSpPr>
          <p:sp>
            <p:nvSpPr>
              <p:cNvPr id="8883" name="Google Shape;8883;p54"/>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4"/>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5" name="Google Shape;8885;p54"/>
          <p:cNvGrpSpPr/>
          <p:nvPr/>
        </p:nvGrpSpPr>
        <p:grpSpPr>
          <a:xfrm>
            <a:off x="6392789" y="1044380"/>
            <a:ext cx="1131087" cy="587383"/>
            <a:chOff x="238125" y="999450"/>
            <a:chExt cx="7140700" cy="3708225"/>
          </a:xfrm>
        </p:grpSpPr>
        <p:sp>
          <p:nvSpPr>
            <p:cNvPr id="8886" name="Google Shape;8886;p5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54"/>
          <p:cNvGrpSpPr/>
          <p:nvPr/>
        </p:nvGrpSpPr>
        <p:grpSpPr>
          <a:xfrm>
            <a:off x="3744240" y="3493874"/>
            <a:ext cx="1375854" cy="678131"/>
            <a:chOff x="3913765" y="3641905"/>
            <a:chExt cx="1522805" cy="750560"/>
          </a:xfrm>
        </p:grpSpPr>
        <p:grpSp>
          <p:nvGrpSpPr>
            <p:cNvPr id="8896" name="Google Shape;8896;p54"/>
            <p:cNvGrpSpPr/>
            <p:nvPr/>
          </p:nvGrpSpPr>
          <p:grpSpPr>
            <a:xfrm>
              <a:off x="3913765" y="3997002"/>
              <a:ext cx="1522805" cy="395463"/>
              <a:chOff x="3913765" y="3997002"/>
              <a:chExt cx="1522805" cy="395463"/>
            </a:xfrm>
          </p:grpSpPr>
          <p:grpSp>
            <p:nvGrpSpPr>
              <p:cNvPr id="8897" name="Google Shape;8897;p54"/>
              <p:cNvGrpSpPr/>
              <p:nvPr/>
            </p:nvGrpSpPr>
            <p:grpSpPr>
              <a:xfrm>
                <a:off x="3913765" y="4138659"/>
                <a:ext cx="507602" cy="253806"/>
                <a:chOff x="3913765" y="4138659"/>
                <a:chExt cx="507602" cy="253806"/>
              </a:xfrm>
            </p:grpSpPr>
            <p:sp>
              <p:nvSpPr>
                <p:cNvPr id="8898" name="Google Shape;8898;p54"/>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4"/>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900" name="Google Shape;8900;p54"/>
              <p:cNvGrpSpPr/>
              <p:nvPr/>
            </p:nvGrpSpPr>
            <p:grpSpPr>
              <a:xfrm>
                <a:off x="4421361" y="3997002"/>
                <a:ext cx="507618" cy="395463"/>
                <a:chOff x="4421361" y="3997002"/>
                <a:chExt cx="507618" cy="395463"/>
              </a:xfrm>
            </p:grpSpPr>
            <p:sp>
              <p:nvSpPr>
                <p:cNvPr id="8901" name="Google Shape;8901;p54"/>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4"/>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54"/>
              <p:cNvGrpSpPr/>
              <p:nvPr/>
            </p:nvGrpSpPr>
            <p:grpSpPr>
              <a:xfrm>
                <a:off x="4928973" y="4189418"/>
                <a:ext cx="507596" cy="203047"/>
                <a:chOff x="4928973" y="4189418"/>
                <a:chExt cx="507596" cy="203047"/>
              </a:xfrm>
            </p:grpSpPr>
            <p:sp>
              <p:nvSpPr>
                <p:cNvPr id="8904" name="Google Shape;8904;p54"/>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4"/>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6" name="Google Shape;8906;p54"/>
            <p:cNvGrpSpPr/>
            <p:nvPr/>
          </p:nvGrpSpPr>
          <p:grpSpPr>
            <a:xfrm>
              <a:off x="4482186" y="3641905"/>
              <a:ext cx="397605" cy="349784"/>
              <a:chOff x="2906375" y="1159725"/>
              <a:chExt cx="1860575" cy="1636800"/>
            </a:xfrm>
          </p:grpSpPr>
          <p:sp>
            <p:nvSpPr>
              <p:cNvPr id="8907" name="Google Shape;8907;p54"/>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4"/>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4"/>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4"/>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1" name="Google Shape;8911;p54"/>
          <p:cNvGrpSpPr/>
          <p:nvPr/>
        </p:nvGrpSpPr>
        <p:grpSpPr>
          <a:xfrm>
            <a:off x="6528949" y="1853801"/>
            <a:ext cx="940737" cy="721067"/>
            <a:chOff x="6599718" y="2068734"/>
            <a:chExt cx="940737" cy="721067"/>
          </a:xfrm>
        </p:grpSpPr>
        <p:sp>
          <p:nvSpPr>
            <p:cNvPr id="8912" name="Google Shape;8912;p5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8" name="Google Shape;8918;p54"/>
            <p:cNvGrpSpPr/>
            <p:nvPr/>
          </p:nvGrpSpPr>
          <p:grpSpPr>
            <a:xfrm>
              <a:off x="6836957" y="2068734"/>
              <a:ext cx="461892" cy="721067"/>
              <a:chOff x="6836957" y="2068734"/>
              <a:chExt cx="461892" cy="721067"/>
            </a:xfrm>
          </p:grpSpPr>
          <p:sp>
            <p:nvSpPr>
              <p:cNvPr id="8919" name="Google Shape;8919;p5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5" name="Google Shape;8925;p54"/>
              <p:cNvGrpSpPr/>
              <p:nvPr/>
            </p:nvGrpSpPr>
            <p:grpSpPr>
              <a:xfrm>
                <a:off x="6836957" y="2068734"/>
                <a:ext cx="461892" cy="721067"/>
                <a:chOff x="6836957" y="2068734"/>
                <a:chExt cx="461892" cy="721067"/>
              </a:xfrm>
            </p:grpSpPr>
            <p:sp>
              <p:nvSpPr>
                <p:cNvPr id="8926" name="Google Shape;8926;p5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33" name="Google Shape;8933;p54"/>
          <p:cNvGrpSpPr/>
          <p:nvPr/>
        </p:nvGrpSpPr>
        <p:grpSpPr>
          <a:xfrm>
            <a:off x="2412267" y="1858147"/>
            <a:ext cx="712577" cy="712374"/>
            <a:chOff x="2559249" y="2069323"/>
            <a:chExt cx="685566" cy="685634"/>
          </a:xfrm>
        </p:grpSpPr>
        <p:sp>
          <p:nvSpPr>
            <p:cNvPr id="8934" name="Google Shape;8934;p54"/>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4"/>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4"/>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4"/>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4"/>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4"/>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4"/>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4"/>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4"/>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4"/>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4"/>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4"/>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4"/>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54"/>
          <p:cNvGrpSpPr/>
          <p:nvPr/>
        </p:nvGrpSpPr>
        <p:grpSpPr>
          <a:xfrm>
            <a:off x="7594705" y="970936"/>
            <a:ext cx="845645" cy="711911"/>
            <a:chOff x="951975" y="315800"/>
            <a:chExt cx="5860325" cy="4933550"/>
          </a:xfrm>
        </p:grpSpPr>
        <p:sp>
          <p:nvSpPr>
            <p:cNvPr id="8948" name="Google Shape;8948;p5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54"/>
          <p:cNvGrpSpPr/>
          <p:nvPr/>
        </p:nvGrpSpPr>
        <p:grpSpPr>
          <a:xfrm>
            <a:off x="3691834" y="2707045"/>
            <a:ext cx="1617932" cy="621724"/>
            <a:chOff x="3862800" y="3038525"/>
            <a:chExt cx="1329006" cy="510698"/>
          </a:xfrm>
        </p:grpSpPr>
        <p:sp>
          <p:nvSpPr>
            <p:cNvPr id="8957" name="Google Shape;8957;p54"/>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4"/>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9" name="Google Shape;8959;p54"/>
            <p:cNvGrpSpPr/>
            <p:nvPr/>
          </p:nvGrpSpPr>
          <p:grpSpPr>
            <a:xfrm>
              <a:off x="3967075" y="3040337"/>
              <a:ext cx="1019927" cy="402126"/>
              <a:chOff x="3967075" y="3040337"/>
              <a:chExt cx="1019927" cy="402126"/>
            </a:xfrm>
          </p:grpSpPr>
          <p:sp>
            <p:nvSpPr>
              <p:cNvPr id="8960" name="Google Shape;8960;p54"/>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4"/>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4"/>
            <p:cNvGrpSpPr/>
            <p:nvPr/>
          </p:nvGrpSpPr>
          <p:grpSpPr>
            <a:xfrm>
              <a:off x="4186700" y="3040337"/>
              <a:ext cx="390475" cy="183289"/>
              <a:chOff x="4186700" y="3040337"/>
              <a:chExt cx="390475" cy="183289"/>
            </a:xfrm>
          </p:grpSpPr>
          <p:sp>
            <p:nvSpPr>
              <p:cNvPr id="8963" name="Google Shape;8963;p54"/>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4"/>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54"/>
            <p:cNvGrpSpPr/>
            <p:nvPr/>
          </p:nvGrpSpPr>
          <p:grpSpPr>
            <a:xfrm>
              <a:off x="4073727" y="3040337"/>
              <a:ext cx="697794" cy="296263"/>
              <a:chOff x="4073727" y="3040337"/>
              <a:chExt cx="697794" cy="296263"/>
            </a:xfrm>
          </p:grpSpPr>
          <p:sp>
            <p:nvSpPr>
              <p:cNvPr id="8966" name="Google Shape;8966;p54"/>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4"/>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54"/>
            <p:cNvGrpSpPr/>
            <p:nvPr/>
          </p:nvGrpSpPr>
          <p:grpSpPr>
            <a:xfrm>
              <a:off x="3862800" y="3038525"/>
              <a:ext cx="1329006" cy="510698"/>
              <a:chOff x="3862800" y="3038525"/>
              <a:chExt cx="1329006" cy="510698"/>
            </a:xfrm>
          </p:grpSpPr>
          <p:sp>
            <p:nvSpPr>
              <p:cNvPr id="8969" name="Google Shape;8969;p54"/>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4"/>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1" name="Google Shape;8971;p54"/>
          <p:cNvGrpSpPr/>
          <p:nvPr/>
        </p:nvGrpSpPr>
        <p:grpSpPr>
          <a:xfrm>
            <a:off x="700156" y="970936"/>
            <a:ext cx="883205" cy="775176"/>
            <a:chOff x="649648" y="271400"/>
            <a:chExt cx="6215377" cy="5455143"/>
          </a:xfrm>
        </p:grpSpPr>
        <p:sp>
          <p:nvSpPr>
            <p:cNvPr id="8972" name="Google Shape;8972;p54"/>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4"/>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4"/>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4"/>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4"/>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4"/>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4"/>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4"/>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4"/>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4"/>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4"/>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4"/>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54"/>
          <p:cNvGrpSpPr/>
          <p:nvPr/>
        </p:nvGrpSpPr>
        <p:grpSpPr>
          <a:xfrm>
            <a:off x="2308457" y="970936"/>
            <a:ext cx="767704" cy="815489"/>
            <a:chOff x="2499700" y="1135950"/>
            <a:chExt cx="732402" cy="777990"/>
          </a:xfrm>
        </p:grpSpPr>
        <p:grpSp>
          <p:nvGrpSpPr>
            <p:cNvPr id="8985" name="Google Shape;8985;p54"/>
            <p:cNvGrpSpPr/>
            <p:nvPr/>
          </p:nvGrpSpPr>
          <p:grpSpPr>
            <a:xfrm>
              <a:off x="2499700" y="1135950"/>
              <a:ext cx="732402" cy="694705"/>
              <a:chOff x="2499700" y="1135950"/>
              <a:chExt cx="732402" cy="694705"/>
            </a:xfrm>
          </p:grpSpPr>
          <p:sp>
            <p:nvSpPr>
              <p:cNvPr id="8986" name="Google Shape;8986;p54"/>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4"/>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4"/>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4"/>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4"/>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4"/>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4"/>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4"/>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4"/>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4"/>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4"/>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4"/>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4"/>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4"/>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4"/>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4"/>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4"/>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4"/>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4"/>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4"/>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4"/>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4"/>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4"/>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4"/>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4"/>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4"/>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4"/>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54"/>
            <p:cNvGrpSpPr/>
            <p:nvPr/>
          </p:nvGrpSpPr>
          <p:grpSpPr>
            <a:xfrm>
              <a:off x="2517909" y="1188726"/>
              <a:ext cx="702702" cy="725214"/>
              <a:chOff x="2517909" y="1188726"/>
              <a:chExt cx="702702" cy="725214"/>
            </a:xfrm>
          </p:grpSpPr>
          <p:sp>
            <p:nvSpPr>
              <p:cNvPr id="9014" name="Google Shape;9014;p54"/>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4"/>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4"/>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4"/>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4"/>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9" name="Google Shape;9019;p54"/>
          <p:cNvGrpSpPr/>
          <p:nvPr/>
        </p:nvGrpSpPr>
        <p:grpSpPr>
          <a:xfrm>
            <a:off x="1654189" y="970936"/>
            <a:ext cx="583439" cy="870229"/>
            <a:chOff x="1716825" y="1121550"/>
            <a:chExt cx="622800" cy="928938"/>
          </a:xfrm>
        </p:grpSpPr>
        <p:grpSp>
          <p:nvGrpSpPr>
            <p:cNvPr id="9020" name="Google Shape;9020;p54"/>
            <p:cNvGrpSpPr/>
            <p:nvPr/>
          </p:nvGrpSpPr>
          <p:grpSpPr>
            <a:xfrm>
              <a:off x="1716825" y="1121550"/>
              <a:ext cx="622800" cy="928938"/>
              <a:chOff x="1716825" y="1121550"/>
              <a:chExt cx="622800" cy="928938"/>
            </a:xfrm>
          </p:grpSpPr>
          <p:cxnSp>
            <p:nvCxnSpPr>
              <p:cNvPr id="9021" name="Google Shape;9021;p54"/>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022" name="Google Shape;9022;p54"/>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54"/>
            <p:cNvGrpSpPr/>
            <p:nvPr/>
          </p:nvGrpSpPr>
          <p:grpSpPr>
            <a:xfrm>
              <a:off x="1768050" y="1172775"/>
              <a:ext cx="520200" cy="832000"/>
              <a:chOff x="1768050" y="1172775"/>
              <a:chExt cx="520200" cy="832000"/>
            </a:xfrm>
          </p:grpSpPr>
          <p:cxnSp>
            <p:nvCxnSpPr>
              <p:cNvPr id="9024" name="Google Shape;9024;p54"/>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025" name="Google Shape;9025;p54"/>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54"/>
            <p:cNvGrpSpPr/>
            <p:nvPr/>
          </p:nvGrpSpPr>
          <p:grpSpPr>
            <a:xfrm>
              <a:off x="1820100" y="1225475"/>
              <a:ext cx="416400" cy="729575"/>
              <a:chOff x="1820100" y="1225475"/>
              <a:chExt cx="416400" cy="729575"/>
            </a:xfrm>
          </p:grpSpPr>
          <p:cxnSp>
            <p:nvCxnSpPr>
              <p:cNvPr id="9027" name="Google Shape;9027;p54"/>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028" name="Google Shape;9028;p54"/>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54"/>
            <p:cNvGrpSpPr/>
            <p:nvPr/>
          </p:nvGrpSpPr>
          <p:grpSpPr>
            <a:xfrm>
              <a:off x="1874250" y="1278825"/>
              <a:ext cx="308100" cy="605275"/>
              <a:chOff x="1874250" y="1278825"/>
              <a:chExt cx="308100" cy="605275"/>
            </a:xfrm>
          </p:grpSpPr>
          <p:cxnSp>
            <p:nvCxnSpPr>
              <p:cNvPr id="9030" name="Google Shape;9030;p54"/>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031" name="Google Shape;9031;p54"/>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2" name="Google Shape;9032;p54"/>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54"/>
          <p:cNvGrpSpPr/>
          <p:nvPr/>
        </p:nvGrpSpPr>
        <p:grpSpPr>
          <a:xfrm>
            <a:off x="1574012" y="1857258"/>
            <a:ext cx="739072" cy="714152"/>
            <a:chOff x="4334725" y="1355875"/>
            <a:chExt cx="3106650" cy="3001900"/>
          </a:xfrm>
        </p:grpSpPr>
        <p:grpSp>
          <p:nvGrpSpPr>
            <p:cNvPr id="9034" name="Google Shape;9034;p54"/>
            <p:cNvGrpSpPr/>
            <p:nvPr/>
          </p:nvGrpSpPr>
          <p:grpSpPr>
            <a:xfrm>
              <a:off x="4516050" y="1724875"/>
              <a:ext cx="2693725" cy="2632900"/>
              <a:chOff x="4516050" y="1724875"/>
              <a:chExt cx="2693725" cy="2632900"/>
            </a:xfrm>
          </p:grpSpPr>
          <p:sp>
            <p:nvSpPr>
              <p:cNvPr id="9035" name="Google Shape;9035;p54"/>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4"/>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4"/>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54"/>
            <p:cNvGrpSpPr/>
            <p:nvPr/>
          </p:nvGrpSpPr>
          <p:grpSpPr>
            <a:xfrm>
              <a:off x="4334725" y="1355875"/>
              <a:ext cx="3106650" cy="2709650"/>
              <a:chOff x="4334725" y="1355875"/>
              <a:chExt cx="3106650" cy="2709650"/>
            </a:xfrm>
          </p:grpSpPr>
          <p:sp>
            <p:nvSpPr>
              <p:cNvPr id="9039" name="Google Shape;9039;p54"/>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4"/>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4"/>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2" name="Google Shape;9042;p54"/>
          <p:cNvGrpSpPr/>
          <p:nvPr/>
        </p:nvGrpSpPr>
        <p:grpSpPr>
          <a:xfrm>
            <a:off x="7690961" y="3488029"/>
            <a:ext cx="312074" cy="684173"/>
            <a:chOff x="7645573" y="3754300"/>
            <a:chExt cx="293855" cy="644170"/>
          </a:xfrm>
        </p:grpSpPr>
        <p:sp>
          <p:nvSpPr>
            <p:cNvPr id="9043" name="Google Shape;9043;p5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54"/>
          <p:cNvGrpSpPr/>
          <p:nvPr/>
        </p:nvGrpSpPr>
        <p:grpSpPr>
          <a:xfrm>
            <a:off x="5612949" y="970936"/>
            <a:ext cx="709011" cy="739359"/>
            <a:chOff x="5830645" y="1256617"/>
            <a:chExt cx="530340" cy="553040"/>
          </a:xfrm>
        </p:grpSpPr>
        <p:grpSp>
          <p:nvGrpSpPr>
            <p:cNvPr id="9046" name="Google Shape;9046;p54"/>
            <p:cNvGrpSpPr/>
            <p:nvPr/>
          </p:nvGrpSpPr>
          <p:grpSpPr>
            <a:xfrm>
              <a:off x="5830645" y="1256617"/>
              <a:ext cx="259743" cy="269909"/>
              <a:chOff x="5830645" y="1256617"/>
              <a:chExt cx="259743" cy="269909"/>
            </a:xfrm>
          </p:grpSpPr>
          <p:sp>
            <p:nvSpPr>
              <p:cNvPr id="9047" name="Google Shape;9047;p5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54"/>
            <p:cNvGrpSpPr/>
            <p:nvPr/>
          </p:nvGrpSpPr>
          <p:grpSpPr>
            <a:xfrm>
              <a:off x="6101293" y="1256617"/>
              <a:ext cx="259692" cy="269909"/>
              <a:chOff x="6101293" y="1256617"/>
              <a:chExt cx="259692" cy="269909"/>
            </a:xfrm>
          </p:grpSpPr>
          <p:sp>
            <p:nvSpPr>
              <p:cNvPr id="9050" name="Google Shape;9050;p5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54"/>
            <p:cNvGrpSpPr/>
            <p:nvPr/>
          </p:nvGrpSpPr>
          <p:grpSpPr>
            <a:xfrm>
              <a:off x="5830645" y="1539749"/>
              <a:ext cx="259692" cy="269909"/>
              <a:chOff x="5830645" y="1539749"/>
              <a:chExt cx="259692" cy="269909"/>
            </a:xfrm>
          </p:grpSpPr>
          <p:sp>
            <p:nvSpPr>
              <p:cNvPr id="9053" name="Google Shape;9053;p5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54"/>
            <p:cNvGrpSpPr/>
            <p:nvPr/>
          </p:nvGrpSpPr>
          <p:grpSpPr>
            <a:xfrm>
              <a:off x="6101293" y="1539749"/>
              <a:ext cx="259692" cy="269909"/>
              <a:chOff x="6101293" y="1539749"/>
              <a:chExt cx="259692" cy="269909"/>
            </a:xfrm>
          </p:grpSpPr>
          <p:sp>
            <p:nvSpPr>
              <p:cNvPr id="9056" name="Google Shape;9056;p5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8" name="Google Shape;9058;p5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54"/>
          <p:cNvGrpSpPr/>
          <p:nvPr/>
        </p:nvGrpSpPr>
        <p:grpSpPr>
          <a:xfrm>
            <a:off x="714444" y="2707052"/>
            <a:ext cx="1452955" cy="621360"/>
            <a:chOff x="732422" y="2990152"/>
            <a:chExt cx="1337773" cy="572102"/>
          </a:xfrm>
        </p:grpSpPr>
        <p:sp>
          <p:nvSpPr>
            <p:cNvPr id="9060" name="Google Shape;9060;p54"/>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4"/>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4"/>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4"/>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4"/>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4"/>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9" name="Shape 9069"/>
        <p:cNvGrpSpPr/>
        <p:nvPr/>
      </p:nvGrpSpPr>
      <p:grpSpPr>
        <a:xfrm>
          <a:off x="0" y="0"/>
          <a:ext cx="0" cy="0"/>
          <a:chOff x="0" y="0"/>
          <a:chExt cx="0" cy="0"/>
        </a:xfrm>
      </p:grpSpPr>
      <p:grpSp>
        <p:nvGrpSpPr>
          <p:cNvPr id="9070" name="Google Shape;9070;p55"/>
          <p:cNvGrpSpPr/>
          <p:nvPr/>
        </p:nvGrpSpPr>
        <p:grpSpPr>
          <a:xfrm>
            <a:off x="708579" y="965872"/>
            <a:ext cx="1636117" cy="1526144"/>
            <a:chOff x="729238" y="1179665"/>
            <a:chExt cx="1636117" cy="1526144"/>
          </a:xfrm>
        </p:grpSpPr>
        <p:grpSp>
          <p:nvGrpSpPr>
            <p:cNvPr id="9071" name="Google Shape;9071;p55"/>
            <p:cNvGrpSpPr/>
            <p:nvPr/>
          </p:nvGrpSpPr>
          <p:grpSpPr>
            <a:xfrm>
              <a:off x="729238" y="1179665"/>
              <a:ext cx="80700" cy="1526144"/>
              <a:chOff x="729238" y="1179665"/>
              <a:chExt cx="80700" cy="1526144"/>
            </a:xfrm>
          </p:grpSpPr>
          <p:sp>
            <p:nvSpPr>
              <p:cNvPr id="9072" name="Google Shape;9072;p5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55"/>
            <p:cNvGrpSpPr/>
            <p:nvPr/>
          </p:nvGrpSpPr>
          <p:grpSpPr>
            <a:xfrm>
              <a:off x="903098" y="1179665"/>
              <a:ext cx="80700" cy="1526144"/>
              <a:chOff x="903098" y="1179665"/>
              <a:chExt cx="80700" cy="1526144"/>
            </a:xfrm>
          </p:grpSpPr>
          <p:sp>
            <p:nvSpPr>
              <p:cNvPr id="9083" name="Google Shape;9083;p5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55"/>
            <p:cNvGrpSpPr/>
            <p:nvPr/>
          </p:nvGrpSpPr>
          <p:grpSpPr>
            <a:xfrm>
              <a:off x="1076958" y="1179665"/>
              <a:ext cx="80700" cy="1526144"/>
              <a:chOff x="1076958" y="1179665"/>
              <a:chExt cx="80700" cy="1526144"/>
            </a:xfrm>
          </p:grpSpPr>
          <p:sp>
            <p:nvSpPr>
              <p:cNvPr id="9094" name="Google Shape;9094;p5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55"/>
            <p:cNvGrpSpPr/>
            <p:nvPr/>
          </p:nvGrpSpPr>
          <p:grpSpPr>
            <a:xfrm>
              <a:off x="1247707" y="1179665"/>
              <a:ext cx="80700" cy="1526144"/>
              <a:chOff x="1247707" y="1179665"/>
              <a:chExt cx="80700" cy="1526144"/>
            </a:xfrm>
          </p:grpSpPr>
          <p:sp>
            <p:nvSpPr>
              <p:cNvPr id="9105" name="Google Shape;9105;p5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55"/>
            <p:cNvGrpSpPr/>
            <p:nvPr/>
          </p:nvGrpSpPr>
          <p:grpSpPr>
            <a:xfrm>
              <a:off x="1421567" y="1179665"/>
              <a:ext cx="80700" cy="1526144"/>
              <a:chOff x="1421567" y="1179665"/>
              <a:chExt cx="80700" cy="1526144"/>
            </a:xfrm>
          </p:grpSpPr>
          <p:sp>
            <p:nvSpPr>
              <p:cNvPr id="9116" name="Google Shape;9116;p5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55"/>
            <p:cNvGrpSpPr/>
            <p:nvPr/>
          </p:nvGrpSpPr>
          <p:grpSpPr>
            <a:xfrm>
              <a:off x="1592327" y="1179665"/>
              <a:ext cx="80700" cy="1526144"/>
              <a:chOff x="1592327" y="1179665"/>
              <a:chExt cx="80700" cy="1526144"/>
            </a:xfrm>
          </p:grpSpPr>
          <p:sp>
            <p:nvSpPr>
              <p:cNvPr id="9127" name="Google Shape;9127;p5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55"/>
            <p:cNvGrpSpPr/>
            <p:nvPr/>
          </p:nvGrpSpPr>
          <p:grpSpPr>
            <a:xfrm>
              <a:off x="1766187" y="1179665"/>
              <a:ext cx="80700" cy="1526144"/>
              <a:chOff x="1766187" y="1179665"/>
              <a:chExt cx="80700" cy="1526144"/>
            </a:xfrm>
          </p:grpSpPr>
          <p:sp>
            <p:nvSpPr>
              <p:cNvPr id="9138" name="Google Shape;9138;p5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5"/>
            <p:cNvGrpSpPr/>
            <p:nvPr/>
          </p:nvGrpSpPr>
          <p:grpSpPr>
            <a:xfrm>
              <a:off x="1936935" y="1179665"/>
              <a:ext cx="80700" cy="1526144"/>
              <a:chOff x="1936935" y="1179665"/>
              <a:chExt cx="80700" cy="1526144"/>
            </a:xfrm>
          </p:grpSpPr>
          <p:sp>
            <p:nvSpPr>
              <p:cNvPr id="9149" name="Google Shape;9149;p5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55"/>
            <p:cNvGrpSpPr/>
            <p:nvPr/>
          </p:nvGrpSpPr>
          <p:grpSpPr>
            <a:xfrm>
              <a:off x="2110795" y="1179665"/>
              <a:ext cx="80700" cy="1526144"/>
              <a:chOff x="2110795" y="1179665"/>
              <a:chExt cx="80700" cy="1526144"/>
            </a:xfrm>
          </p:grpSpPr>
          <p:sp>
            <p:nvSpPr>
              <p:cNvPr id="9160" name="Google Shape;9160;p5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55"/>
            <p:cNvGrpSpPr/>
            <p:nvPr/>
          </p:nvGrpSpPr>
          <p:grpSpPr>
            <a:xfrm>
              <a:off x="2284655" y="1179665"/>
              <a:ext cx="80700" cy="1526144"/>
              <a:chOff x="2284655" y="1179665"/>
              <a:chExt cx="80700" cy="1526144"/>
            </a:xfrm>
          </p:grpSpPr>
          <p:sp>
            <p:nvSpPr>
              <p:cNvPr id="9171" name="Google Shape;9171;p5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1" name="Google Shape;9181;p55"/>
          <p:cNvGrpSpPr/>
          <p:nvPr/>
        </p:nvGrpSpPr>
        <p:grpSpPr>
          <a:xfrm>
            <a:off x="2603245" y="985011"/>
            <a:ext cx="1364248" cy="1102133"/>
            <a:chOff x="2623904" y="1198803"/>
            <a:chExt cx="1364248" cy="1102133"/>
          </a:xfrm>
        </p:grpSpPr>
        <p:grpSp>
          <p:nvGrpSpPr>
            <p:cNvPr id="9182" name="Google Shape;9182;p55"/>
            <p:cNvGrpSpPr/>
            <p:nvPr/>
          </p:nvGrpSpPr>
          <p:grpSpPr>
            <a:xfrm>
              <a:off x="2623907" y="1198803"/>
              <a:ext cx="1364245" cy="273000"/>
              <a:chOff x="2623907" y="1198803"/>
              <a:chExt cx="1364245" cy="273000"/>
            </a:xfrm>
          </p:grpSpPr>
          <p:sp>
            <p:nvSpPr>
              <p:cNvPr id="9183" name="Google Shape;9183;p5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55"/>
            <p:cNvGrpSpPr/>
            <p:nvPr/>
          </p:nvGrpSpPr>
          <p:grpSpPr>
            <a:xfrm>
              <a:off x="2623904" y="1476964"/>
              <a:ext cx="1364245" cy="273000"/>
              <a:chOff x="2623904" y="1476964"/>
              <a:chExt cx="1364245" cy="273000"/>
            </a:xfrm>
          </p:grpSpPr>
          <p:sp>
            <p:nvSpPr>
              <p:cNvPr id="9189" name="Google Shape;9189;p5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55"/>
            <p:cNvGrpSpPr/>
            <p:nvPr/>
          </p:nvGrpSpPr>
          <p:grpSpPr>
            <a:xfrm>
              <a:off x="2623907" y="1749775"/>
              <a:ext cx="1364245" cy="273000"/>
              <a:chOff x="2623907" y="1749775"/>
              <a:chExt cx="1364245" cy="273000"/>
            </a:xfrm>
          </p:grpSpPr>
          <p:sp>
            <p:nvSpPr>
              <p:cNvPr id="9195" name="Google Shape;9195;p5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55"/>
            <p:cNvGrpSpPr/>
            <p:nvPr/>
          </p:nvGrpSpPr>
          <p:grpSpPr>
            <a:xfrm>
              <a:off x="2623904" y="2027936"/>
              <a:ext cx="1364245" cy="273000"/>
              <a:chOff x="2623904" y="2027936"/>
              <a:chExt cx="1364245" cy="273000"/>
            </a:xfrm>
          </p:grpSpPr>
          <p:sp>
            <p:nvSpPr>
              <p:cNvPr id="9201" name="Google Shape;9201;p5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6" name="Google Shape;9206;p55"/>
          <p:cNvGrpSpPr/>
          <p:nvPr/>
        </p:nvGrpSpPr>
        <p:grpSpPr>
          <a:xfrm>
            <a:off x="2592706" y="2444193"/>
            <a:ext cx="1387541" cy="159124"/>
            <a:chOff x="3200660" y="2180272"/>
            <a:chExt cx="2563824" cy="378237"/>
          </a:xfrm>
        </p:grpSpPr>
        <p:sp>
          <p:nvSpPr>
            <p:cNvPr id="9207" name="Google Shape;9207;p5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55"/>
          <p:cNvGrpSpPr/>
          <p:nvPr/>
        </p:nvGrpSpPr>
        <p:grpSpPr>
          <a:xfrm>
            <a:off x="2589231" y="2722018"/>
            <a:ext cx="1390502" cy="159625"/>
            <a:chOff x="3530150" y="2790075"/>
            <a:chExt cx="1962600" cy="225300"/>
          </a:xfrm>
        </p:grpSpPr>
        <p:sp>
          <p:nvSpPr>
            <p:cNvPr id="9226" name="Google Shape;9226;p5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55"/>
          <p:cNvGrpSpPr/>
          <p:nvPr/>
        </p:nvGrpSpPr>
        <p:grpSpPr>
          <a:xfrm>
            <a:off x="2589884" y="3000344"/>
            <a:ext cx="1411629" cy="153761"/>
            <a:chOff x="3558802" y="4011427"/>
            <a:chExt cx="1866000" cy="111300"/>
          </a:xfrm>
        </p:grpSpPr>
        <p:sp>
          <p:nvSpPr>
            <p:cNvPr id="9229" name="Google Shape;9229;p5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55"/>
          <p:cNvGrpSpPr/>
          <p:nvPr/>
        </p:nvGrpSpPr>
        <p:grpSpPr>
          <a:xfrm>
            <a:off x="2589576" y="2205744"/>
            <a:ext cx="1383503" cy="119749"/>
            <a:chOff x="3465975" y="2270276"/>
            <a:chExt cx="1986364" cy="171929"/>
          </a:xfrm>
        </p:grpSpPr>
        <p:sp>
          <p:nvSpPr>
            <p:cNvPr id="9232" name="Google Shape;9232;p5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55"/>
          <p:cNvGrpSpPr/>
          <p:nvPr/>
        </p:nvGrpSpPr>
        <p:grpSpPr>
          <a:xfrm>
            <a:off x="2600584" y="3569394"/>
            <a:ext cx="1369531" cy="195460"/>
            <a:chOff x="723300" y="4253549"/>
            <a:chExt cx="2276482" cy="324900"/>
          </a:xfrm>
        </p:grpSpPr>
        <p:sp>
          <p:nvSpPr>
            <p:cNvPr id="9241" name="Google Shape;9241;p5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55"/>
          <p:cNvGrpSpPr/>
          <p:nvPr/>
        </p:nvGrpSpPr>
        <p:grpSpPr>
          <a:xfrm>
            <a:off x="2590145" y="3270574"/>
            <a:ext cx="1389066" cy="180119"/>
            <a:chOff x="705948" y="3788465"/>
            <a:chExt cx="2308953" cy="299400"/>
          </a:xfrm>
        </p:grpSpPr>
        <p:sp>
          <p:nvSpPr>
            <p:cNvPr id="9247" name="Google Shape;9247;p5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55"/>
          <p:cNvGrpSpPr/>
          <p:nvPr/>
        </p:nvGrpSpPr>
        <p:grpSpPr>
          <a:xfrm>
            <a:off x="2638082" y="3883554"/>
            <a:ext cx="1304609" cy="294074"/>
            <a:chOff x="2658741" y="4097347"/>
            <a:chExt cx="1304609" cy="294074"/>
          </a:xfrm>
        </p:grpSpPr>
        <p:grpSp>
          <p:nvGrpSpPr>
            <p:cNvPr id="9253" name="Google Shape;9253;p55"/>
            <p:cNvGrpSpPr/>
            <p:nvPr/>
          </p:nvGrpSpPr>
          <p:grpSpPr>
            <a:xfrm>
              <a:off x="2658741" y="4097347"/>
              <a:ext cx="118572" cy="294074"/>
              <a:chOff x="3343310" y="4475555"/>
              <a:chExt cx="127717" cy="316753"/>
            </a:xfrm>
          </p:grpSpPr>
          <p:sp>
            <p:nvSpPr>
              <p:cNvPr id="9254" name="Google Shape;9254;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55"/>
            <p:cNvGrpSpPr/>
            <p:nvPr/>
          </p:nvGrpSpPr>
          <p:grpSpPr>
            <a:xfrm>
              <a:off x="3815519" y="4098388"/>
              <a:ext cx="147831" cy="291991"/>
              <a:chOff x="3527539" y="4476677"/>
              <a:chExt cx="159232" cy="314510"/>
            </a:xfrm>
          </p:grpSpPr>
          <p:sp>
            <p:nvSpPr>
              <p:cNvPr id="9257" name="Google Shape;9257;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5"/>
            <p:cNvGrpSpPr/>
            <p:nvPr/>
          </p:nvGrpSpPr>
          <p:grpSpPr>
            <a:xfrm>
              <a:off x="3511696" y="4098388"/>
              <a:ext cx="147831" cy="291991"/>
              <a:chOff x="3527539" y="4476677"/>
              <a:chExt cx="159232" cy="314510"/>
            </a:xfrm>
          </p:grpSpPr>
          <p:sp>
            <p:nvSpPr>
              <p:cNvPr id="9260" name="Google Shape;9260;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55"/>
            <p:cNvGrpSpPr/>
            <p:nvPr/>
          </p:nvGrpSpPr>
          <p:grpSpPr>
            <a:xfrm>
              <a:off x="3207874" y="4098388"/>
              <a:ext cx="147831" cy="291991"/>
              <a:chOff x="3527539" y="4476677"/>
              <a:chExt cx="159232" cy="314510"/>
            </a:xfrm>
          </p:grpSpPr>
          <p:sp>
            <p:nvSpPr>
              <p:cNvPr id="9263" name="Google Shape;9263;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55"/>
            <p:cNvGrpSpPr/>
            <p:nvPr/>
          </p:nvGrpSpPr>
          <p:grpSpPr>
            <a:xfrm>
              <a:off x="2933305" y="4097347"/>
              <a:ext cx="118572" cy="294074"/>
              <a:chOff x="3343310" y="4475555"/>
              <a:chExt cx="127717" cy="316753"/>
            </a:xfrm>
          </p:grpSpPr>
          <p:sp>
            <p:nvSpPr>
              <p:cNvPr id="9266" name="Google Shape;9266;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8" name="Google Shape;9268;p55"/>
          <p:cNvGrpSpPr/>
          <p:nvPr/>
        </p:nvGrpSpPr>
        <p:grpSpPr>
          <a:xfrm>
            <a:off x="4256912" y="1866676"/>
            <a:ext cx="1433821" cy="191501"/>
            <a:chOff x="4273350" y="2080469"/>
            <a:chExt cx="1433821" cy="191501"/>
          </a:xfrm>
        </p:grpSpPr>
        <p:grpSp>
          <p:nvGrpSpPr>
            <p:cNvPr id="9269" name="Google Shape;9269;p55"/>
            <p:cNvGrpSpPr/>
            <p:nvPr/>
          </p:nvGrpSpPr>
          <p:grpSpPr>
            <a:xfrm>
              <a:off x="4273350" y="2080469"/>
              <a:ext cx="1433821" cy="0"/>
              <a:chOff x="5224975" y="2962250"/>
              <a:chExt cx="1544400" cy="0"/>
            </a:xfrm>
          </p:grpSpPr>
          <p:cxnSp>
            <p:nvCxnSpPr>
              <p:cNvPr id="9270" name="Google Shape;9270;p5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271" name="Google Shape;9271;p55"/>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272" name="Google Shape;9272;p55"/>
            <p:cNvGrpSpPr/>
            <p:nvPr/>
          </p:nvGrpSpPr>
          <p:grpSpPr>
            <a:xfrm>
              <a:off x="4273350" y="2271969"/>
              <a:ext cx="1433821" cy="0"/>
              <a:chOff x="5224975" y="2962250"/>
              <a:chExt cx="1544400" cy="0"/>
            </a:xfrm>
          </p:grpSpPr>
          <p:cxnSp>
            <p:nvCxnSpPr>
              <p:cNvPr id="9273" name="Google Shape;9273;p5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274" name="Google Shape;9274;p55"/>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275" name="Google Shape;9275;p55"/>
          <p:cNvGrpSpPr/>
          <p:nvPr/>
        </p:nvGrpSpPr>
        <p:grpSpPr>
          <a:xfrm>
            <a:off x="4258467" y="969244"/>
            <a:ext cx="1430711" cy="743389"/>
            <a:chOff x="5159450" y="1919950"/>
            <a:chExt cx="1541050" cy="862500"/>
          </a:xfrm>
        </p:grpSpPr>
        <p:sp>
          <p:nvSpPr>
            <p:cNvPr id="9276" name="Google Shape;9276;p5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277" name="Google Shape;9277;p55"/>
            <p:cNvGrpSpPr/>
            <p:nvPr/>
          </p:nvGrpSpPr>
          <p:grpSpPr>
            <a:xfrm>
              <a:off x="5159450" y="1919950"/>
              <a:ext cx="1541050" cy="862500"/>
              <a:chOff x="5159450" y="1919950"/>
              <a:chExt cx="1541050" cy="862500"/>
            </a:xfrm>
          </p:grpSpPr>
          <p:cxnSp>
            <p:nvCxnSpPr>
              <p:cNvPr id="9278" name="Google Shape;9278;p5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279" name="Google Shape;9279;p5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280" name="Google Shape;9280;p55"/>
          <p:cNvGrpSpPr/>
          <p:nvPr/>
        </p:nvGrpSpPr>
        <p:grpSpPr>
          <a:xfrm>
            <a:off x="4248581" y="2192571"/>
            <a:ext cx="1450484" cy="1052087"/>
            <a:chOff x="5230575" y="1554475"/>
            <a:chExt cx="2137150" cy="1550150"/>
          </a:xfrm>
        </p:grpSpPr>
        <p:sp>
          <p:nvSpPr>
            <p:cNvPr id="9281" name="Google Shape;9281;p55"/>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5"/>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5"/>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5"/>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5"/>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5"/>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5"/>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5"/>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5"/>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5"/>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5"/>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55"/>
          <p:cNvGrpSpPr/>
          <p:nvPr/>
        </p:nvGrpSpPr>
        <p:grpSpPr>
          <a:xfrm rot="10800000">
            <a:off x="4265131" y="3284761"/>
            <a:ext cx="1417383" cy="887946"/>
            <a:chOff x="5645403" y="2920021"/>
            <a:chExt cx="2650800" cy="2180614"/>
          </a:xfrm>
        </p:grpSpPr>
        <p:sp>
          <p:nvSpPr>
            <p:cNvPr id="9295" name="Google Shape;9295;p55"/>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6" name="Google Shape;9296;p55"/>
            <p:cNvCxnSpPr>
              <a:stCxn id="929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297" name="Google Shape;9297;p55"/>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8" name="Google Shape;9298;p55"/>
            <p:cNvCxnSpPr>
              <a:endCxn id="9297"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299" name="Google Shape;9299;p55"/>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0" name="Google Shape;9300;p55"/>
            <p:cNvCxnSpPr>
              <a:stCxn id="9299"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301" name="Google Shape;9301;p55"/>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2" name="Google Shape;9302;p55"/>
            <p:cNvCxnSpPr>
              <a:endCxn id="930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303" name="Google Shape;9303;p55"/>
          <p:cNvGrpSpPr/>
          <p:nvPr/>
        </p:nvGrpSpPr>
        <p:grpSpPr>
          <a:xfrm>
            <a:off x="7365491" y="2188116"/>
            <a:ext cx="1071743" cy="1021579"/>
            <a:chOff x="7189833" y="2022667"/>
            <a:chExt cx="1251159" cy="1192597"/>
          </a:xfrm>
        </p:grpSpPr>
        <p:sp>
          <p:nvSpPr>
            <p:cNvPr id="9304" name="Google Shape;9304;p55"/>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5"/>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5"/>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5"/>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55"/>
          <p:cNvGrpSpPr/>
          <p:nvPr/>
        </p:nvGrpSpPr>
        <p:grpSpPr>
          <a:xfrm>
            <a:off x="706762" y="2614523"/>
            <a:ext cx="1695374" cy="1560837"/>
            <a:chOff x="727421" y="2828315"/>
            <a:chExt cx="1695374" cy="1560837"/>
          </a:xfrm>
        </p:grpSpPr>
        <p:grpSp>
          <p:nvGrpSpPr>
            <p:cNvPr id="9309" name="Google Shape;9309;p55"/>
            <p:cNvGrpSpPr/>
            <p:nvPr/>
          </p:nvGrpSpPr>
          <p:grpSpPr>
            <a:xfrm>
              <a:off x="819108" y="2882501"/>
              <a:ext cx="103104" cy="1426186"/>
              <a:chOff x="4674013" y="3100904"/>
              <a:chExt cx="122758" cy="1698043"/>
            </a:xfrm>
          </p:grpSpPr>
          <p:sp>
            <p:nvSpPr>
              <p:cNvPr id="9310" name="Google Shape;9310;p5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55"/>
            <p:cNvGrpSpPr/>
            <p:nvPr/>
          </p:nvGrpSpPr>
          <p:grpSpPr>
            <a:xfrm>
              <a:off x="1062475" y="2882501"/>
              <a:ext cx="103104" cy="1426186"/>
              <a:chOff x="4940438" y="3100904"/>
              <a:chExt cx="122758" cy="1698043"/>
            </a:xfrm>
          </p:grpSpPr>
          <p:sp>
            <p:nvSpPr>
              <p:cNvPr id="9318" name="Google Shape;9318;p5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55"/>
            <p:cNvGrpSpPr/>
            <p:nvPr/>
          </p:nvGrpSpPr>
          <p:grpSpPr>
            <a:xfrm>
              <a:off x="1299324" y="2882501"/>
              <a:ext cx="103104" cy="1426186"/>
              <a:chOff x="5206863" y="3100904"/>
              <a:chExt cx="122758" cy="1698043"/>
            </a:xfrm>
          </p:grpSpPr>
          <p:sp>
            <p:nvSpPr>
              <p:cNvPr id="9326" name="Google Shape;9326;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55"/>
            <p:cNvGrpSpPr/>
            <p:nvPr/>
          </p:nvGrpSpPr>
          <p:grpSpPr>
            <a:xfrm>
              <a:off x="1786057" y="2882501"/>
              <a:ext cx="103104" cy="1426186"/>
              <a:chOff x="6006138" y="3143629"/>
              <a:chExt cx="122758" cy="1698043"/>
            </a:xfrm>
          </p:grpSpPr>
          <p:sp>
            <p:nvSpPr>
              <p:cNvPr id="9334" name="Google Shape;9334;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55"/>
            <p:cNvGrpSpPr/>
            <p:nvPr/>
          </p:nvGrpSpPr>
          <p:grpSpPr>
            <a:xfrm>
              <a:off x="2029422" y="2882501"/>
              <a:ext cx="103104" cy="1426186"/>
              <a:chOff x="6805413" y="3100904"/>
              <a:chExt cx="122758" cy="1698043"/>
            </a:xfrm>
          </p:grpSpPr>
          <p:sp>
            <p:nvSpPr>
              <p:cNvPr id="9342" name="Google Shape;9342;p5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9" name="Google Shape;9349;p55"/>
            <p:cNvGrpSpPr/>
            <p:nvPr/>
          </p:nvGrpSpPr>
          <p:grpSpPr>
            <a:xfrm>
              <a:off x="727421" y="2828315"/>
              <a:ext cx="1695374" cy="1560837"/>
              <a:chOff x="734799" y="2782450"/>
              <a:chExt cx="1571100" cy="1577400"/>
            </a:xfrm>
          </p:grpSpPr>
          <p:cxnSp>
            <p:nvCxnSpPr>
              <p:cNvPr id="9350" name="Google Shape;9350;p5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351" name="Google Shape;9351;p5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352" name="Google Shape;9352;p55"/>
            <p:cNvGrpSpPr/>
            <p:nvPr/>
          </p:nvGrpSpPr>
          <p:grpSpPr>
            <a:xfrm>
              <a:off x="2272795" y="2882501"/>
              <a:ext cx="103104" cy="1426186"/>
              <a:chOff x="5206863" y="3100904"/>
              <a:chExt cx="122758" cy="1698043"/>
            </a:xfrm>
          </p:grpSpPr>
          <p:sp>
            <p:nvSpPr>
              <p:cNvPr id="9353" name="Google Shape;9353;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55"/>
            <p:cNvGrpSpPr/>
            <p:nvPr/>
          </p:nvGrpSpPr>
          <p:grpSpPr>
            <a:xfrm>
              <a:off x="1542694" y="2882501"/>
              <a:ext cx="103104" cy="1426186"/>
              <a:chOff x="6006138" y="3143629"/>
              <a:chExt cx="122758" cy="1698043"/>
            </a:xfrm>
          </p:grpSpPr>
          <p:sp>
            <p:nvSpPr>
              <p:cNvPr id="9361" name="Google Shape;9361;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68" name="Google Shape;9368;p55"/>
          <p:cNvGrpSpPr/>
          <p:nvPr/>
        </p:nvGrpSpPr>
        <p:grpSpPr>
          <a:xfrm>
            <a:off x="5915341" y="2192094"/>
            <a:ext cx="1248543" cy="1025319"/>
            <a:chOff x="5183758" y="1210600"/>
            <a:chExt cx="3605380" cy="2960783"/>
          </a:xfrm>
        </p:grpSpPr>
        <p:sp>
          <p:nvSpPr>
            <p:cNvPr id="9369" name="Google Shape;9369;p5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73" name="Google Shape;9373;p55"/>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374" name="Google Shape;9374;p55"/>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375" name="Google Shape;9375;p55"/>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376" name="Google Shape;9376;p55"/>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377" name="Google Shape;9377;p55"/>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5"/>
          <p:cNvGrpSpPr/>
          <p:nvPr/>
        </p:nvGrpSpPr>
        <p:grpSpPr>
          <a:xfrm>
            <a:off x="5772403" y="3330411"/>
            <a:ext cx="2664831" cy="843440"/>
            <a:chOff x="5916567" y="1099697"/>
            <a:chExt cx="2556683" cy="809211"/>
          </a:xfrm>
        </p:grpSpPr>
        <p:sp>
          <p:nvSpPr>
            <p:cNvPr id="9379" name="Google Shape;9379;p55"/>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5"/>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5"/>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5"/>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5"/>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5"/>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5"/>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5"/>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55"/>
          <p:cNvGrpSpPr/>
          <p:nvPr/>
        </p:nvGrpSpPr>
        <p:grpSpPr>
          <a:xfrm>
            <a:off x="5879943" y="979270"/>
            <a:ext cx="1299851" cy="1023338"/>
            <a:chOff x="5900602" y="1193063"/>
            <a:chExt cx="1299851" cy="1023338"/>
          </a:xfrm>
        </p:grpSpPr>
        <p:grpSp>
          <p:nvGrpSpPr>
            <p:cNvPr id="9388" name="Google Shape;9388;p55"/>
            <p:cNvGrpSpPr/>
            <p:nvPr/>
          </p:nvGrpSpPr>
          <p:grpSpPr>
            <a:xfrm>
              <a:off x="6743564" y="1193063"/>
              <a:ext cx="456889" cy="700379"/>
              <a:chOff x="6743564" y="1193063"/>
              <a:chExt cx="456889" cy="700379"/>
            </a:xfrm>
          </p:grpSpPr>
          <p:grpSp>
            <p:nvGrpSpPr>
              <p:cNvPr id="9389" name="Google Shape;9389;p55"/>
              <p:cNvGrpSpPr/>
              <p:nvPr/>
            </p:nvGrpSpPr>
            <p:grpSpPr>
              <a:xfrm>
                <a:off x="6743564" y="1690731"/>
                <a:ext cx="214402" cy="202710"/>
                <a:chOff x="6743564" y="1690731"/>
                <a:chExt cx="214402" cy="202710"/>
              </a:xfrm>
            </p:grpSpPr>
            <p:sp>
              <p:nvSpPr>
                <p:cNvPr id="9390" name="Google Shape;9390;p55"/>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5"/>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55"/>
              <p:cNvGrpSpPr/>
              <p:nvPr/>
            </p:nvGrpSpPr>
            <p:grpSpPr>
              <a:xfrm>
                <a:off x="6915505" y="1193063"/>
                <a:ext cx="284947" cy="589637"/>
                <a:chOff x="6915505" y="1193063"/>
                <a:chExt cx="284947" cy="589637"/>
              </a:xfrm>
            </p:grpSpPr>
            <p:sp>
              <p:nvSpPr>
                <p:cNvPr id="9393" name="Google Shape;9393;p5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94" name="Google Shape;9394;p55"/>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395" name="Google Shape;9395;p55"/>
            <p:cNvGrpSpPr/>
            <p:nvPr/>
          </p:nvGrpSpPr>
          <p:grpSpPr>
            <a:xfrm>
              <a:off x="6520337" y="1193063"/>
              <a:ext cx="341815" cy="801589"/>
              <a:chOff x="6520337" y="1193063"/>
              <a:chExt cx="341815" cy="801589"/>
            </a:xfrm>
          </p:grpSpPr>
          <p:grpSp>
            <p:nvGrpSpPr>
              <p:cNvPr id="9396" name="Google Shape;9396;p55"/>
              <p:cNvGrpSpPr/>
              <p:nvPr/>
            </p:nvGrpSpPr>
            <p:grpSpPr>
              <a:xfrm>
                <a:off x="6520337" y="1589527"/>
                <a:ext cx="213950" cy="405125"/>
                <a:chOff x="6520337" y="1589527"/>
                <a:chExt cx="213950" cy="405125"/>
              </a:xfrm>
            </p:grpSpPr>
            <p:sp>
              <p:nvSpPr>
                <p:cNvPr id="9397" name="Google Shape;9397;p5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5"/>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55"/>
              <p:cNvGrpSpPr/>
              <p:nvPr/>
            </p:nvGrpSpPr>
            <p:grpSpPr>
              <a:xfrm>
                <a:off x="6577204" y="1193063"/>
                <a:ext cx="284947" cy="453562"/>
                <a:chOff x="6577204" y="1193063"/>
                <a:chExt cx="284947" cy="453562"/>
              </a:xfrm>
            </p:grpSpPr>
            <p:sp>
              <p:nvSpPr>
                <p:cNvPr id="9400" name="Google Shape;9400;p5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01" name="Google Shape;9401;p55"/>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402" name="Google Shape;9402;p55"/>
            <p:cNvGrpSpPr/>
            <p:nvPr/>
          </p:nvGrpSpPr>
          <p:grpSpPr>
            <a:xfrm>
              <a:off x="6238903" y="1193063"/>
              <a:ext cx="300475" cy="901782"/>
              <a:chOff x="6238903" y="1193063"/>
              <a:chExt cx="300475" cy="901782"/>
            </a:xfrm>
          </p:grpSpPr>
          <p:grpSp>
            <p:nvGrpSpPr>
              <p:cNvPr id="9403" name="Google Shape;9403;p55"/>
              <p:cNvGrpSpPr/>
              <p:nvPr/>
            </p:nvGrpSpPr>
            <p:grpSpPr>
              <a:xfrm>
                <a:off x="6290865" y="1489315"/>
                <a:ext cx="248514" cy="605530"/>
                <a:chOff x="6290865" y="1489315"/>
                <a:chExt cx="248514" cy="605530"/>
              </a:xfrm>
            </p:grpSpPr>
            <p:sp>
              <p:nvSpPr>
                <p:cNvPr id="9404" name="Google Shape;9404;p5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5"/>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55"/>
              <p:cNvGrpSpPr/>
              <p:nvPr/>
            </p:nvGrpSpPr>
            <p:grpSpPr>
              <a:xfrm>
                <a:off x="6238903" y="1193063"/>
                <a:ext cx="284947" cy="327512"/>
                <a:chOff x="6238903" y="1193063"/>
                <a:chExt cx="284947" cy="327512"/>
              </a:xfrm>
            </p:grpSpPr>
            <p:sp>
              <p:nvSpPr>
                <p:cNvPr id="9407" name="Google Shape;9407;p5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08" name="Google Shape;9408;p55"/>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409" name="Google Shape;9409;p55"/>
            <p:cNvGrpSpPr/>
            <p:nvPr/>
          </p:nvGrpSpPr>
          <p:grpSpPr>
            <a:xfrm>
              <a:off x="5900602" y="1193063"/>
              <a:ext cx="444345" cy="1023338"/>
              <a:chOff x="5900602" y="1193063"/>
              <a:chExt cx="444345" cy="1023338"/>
            </a:xfrm>
          </p:grpSpPr>
          <p:grpSp>
            <p:nvGrpSpPr>
              <p:cNvPr id="9410" name="Google Shape;9410;p55"/>
              <p:cNvGrpSpPr/>
              <p:nvPr/>
            </p:nvGrpSpPr>
            <p:grpSpPr>
              <a:xfrm>
                <a:off x="6046501" y="1367785"/>
                <a:ext cx="298446" cy="848616"/>
                <a:chOff x="6046501" y="1367785"/>
                <a:chExt cx="298446" cy="848616"/>
              </a:xfrm>
            </p:grpSpPr>
            <p:sp>
              <p:nvSpPr>
                <p:cNvPr id="9411" name="Google Shape;9411;p5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5"/>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55"/>
              <p:cNvGrpSpPr/>
              <p:nvPr/>
            </p:nvGrpSpPr>
            <p:grpSpPr>
              <a:xfrm>
                <a:off x="5900602" y="1193063"/>
                <a:ext cx="284947" cy="182312"/>
                <a:chOff x="5900602" y="1193063"/>
                <a:chExt cx="284947" cy="182312"/>
              </a:xfrm>
            </p:grpSpPr>
            <p:sp>
              <p:nvSpPr>
                <p:cNvPr id="9414" name="Google Shape;9414;p5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5" name="Google Shape;9415;p5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416" name="Google Shape;9416;p55"/>
          <p:cNvGrpSpPr/>
          <p:nvPr/>
        </p:nvGrpSpPr>
        <p:grpSpPr>
          <a:xfrm>
            <a:off x="7217825" y="979415"/>
            <a:ext cx="1219413" cy="1051365"/>
            <a:chOff x="7287122" y="1165658"/>
            <a:chExt cx="1219413" cy="1051365"/>
          </a:xfrm>
        </p:grpSpPr>
        <p:grpSp>
          <p:nvGrpSpPr>
            <p:cNvPr id="9417" name="Google Shape;9417;p55"/>
            <p:cNvGrpSpPr/>
            <p:nvPr/>
          </p:nvGrpSpPr>
          <p:grpSpPr>
            <a:xfrm>
              <a:off x="7287122" y="1969723"/>
              <a:ext cx="1219413" cy="247300"/>
              <a:chOff x="7287122" y="1969723"/>
              <a:chExt cx="1219413" cy="247300"/>
            </a:xfrm>
          </p:grpSpPr>
          <p:sp>
            <p:nvSpPr>
              <p:cNvPr id="9418" name="Google Shape;9418;p5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9" name="Google Shape;9419;p55"/>
              <p:cNvGrpSpPr/>
              <p:nvPr/>
            </p:nvGrpSpPr>
            <p:grpSpPr>
              <a:xfrm>
                <a:off x="7287122" y="2063892"/>
                <a:ext cx="1151753" cy="73428"/>
                <a:chOff x="7287122" y="2063892"/>
                <a:chExt cx="1151753" cy="73428"/>
              </a:xfrm>
            </p:grpSpPr>
            <p:sp>
              <p:nvSpPr>
                <p:cNvPr id="9420" name="Google Shape;9420;p5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1" name="Google Shape;9421;p5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422" name="Google Shape;9422;p55"/>
            <p:cNvGrpSpPr/>
            <p:nvPr/>
          </p:nvGrpSpPr>
          <p:grpSpPr>
            <a:xfrm>
              <a:off x="7287122" y="1712201"/>
              <a:ext cx="1219403" cy="246767"/>
              <a:chOff x="7287122" y="1712201"/>
              <a:chExt cx="1219403" cy="246767"/>
            </a:xfrm>
          </p:grpSpPr>
          <p:sp>
            <p:nvSpPr>
              <p:cNvPr id="9423" name="Google Shape;9423;p5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4" name="Google Shape;9424;p55"/>
              <p:cNvGrpSpPr/>
              <p:nvPr/>
            </p:nvGrpSpPr>
            <p:grpSpPr>
              <a:xfrm>
                <a:off x="7287122" y="1842861"/>
                <a:ext cx="1005303" cy="73419"/>
                <a:chOff x="7287122" y="1842861"/>
                <a:chExt cx="1005303" cy="73419"/>
              </a:xfrm>
            </p:grpSpPr>
            <p:sp>
              <p:nvSpPr>
                <p:cNvPr id="9425" name="Google Shape;9425;p5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6" name="Google Shape;9426;p5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427" name="Google Shape;9427;p55"/>
            <p:cNvGrpSpPr/>
            <p:nvPr/>
          </p:nvGrpSpPr>
          <p:grpSpPr>
            <a:xfrm>
              <a:off x="7287122" y="1447520"/>
              <a:ext cx="1219403" cy="286667"/>
              <a:chOff x="7287122" y="1447520"/>
              <a:chExt cx="1219403" cy="286667"/>
            </a:xfrm>
          </p:grpSpPr>
          <p:sp>
            <p:nvSpPr>
              <p:cNvPr id="9428" name="Google Shape;9428;p5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9" name="Google Shape;9429;p55"/>
              <p:cNvGrpSpPr/>
              <p:nvPr/>
            </p:nvGrpSpPr>
            <p:grpSpPr>
              <a:xfrm>
                <a:off x="7287122" y="1581977"/>
                <a:ext cx="852803" cy="73428"/>
                <a:chOff x="7287122" y="1581977"/>
                <a:chExt cx="852803" cy="73428"/>
              </a:xfrm>
            </p:grpSpPr>
            <p:sp>
              <p:nvSpPr>
                <p:cNvPr id="9430" name="Google Shape;9430;p5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1" name="Google Shape;9431;p5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432" name="Google Shape;9432;p55"/>
            <p:cNvGrpSpPr/>
            <p:nvPr/>
          </p:nvGrpSpPr>
          <p:grpSpPr>
            <a:xfrm>
              <a:off x="7287122" y="1165658"/>
              <a:ext cx="1219403" cy="344253"/>
              <a:chOff x="7287122" y="1165658"/>
              <a:chExt cx="1219403" cy="344253"/>
            </a:xfrm>
          </p:grpSpPr>
          <p:sp>
            <p:nvSpPr>
              <p:cNvPr id="9433" name="Google Shape;9433;p5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4" name="Google Shape;9434;p55"/>
              <p:cNvGrpSpPr/>
              <p:nvPr/>
            </p:nvGrpSpPr>
            <p:grpSpPr>
              <a:xfrm>
                <a:off x="7287122" y="1341025"/>
                <a:ext cx="695703" cy="73419"/>
                <a:chOff x="7287122" y="1341025"/>
                <a:chExt cx="695703" cy="73419"/>
              </a:xfrm>
            </p:grpSpPr>
            <p:sp>
              <p:nvSpPr>
                <p:cNvPr id="9435" name="Google Shape;9435;p5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6" name="Google Shape;9436;p5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40" name="Shape 9440"/>
        <p:cNvGrpSpPr/>
        <p:nvPr/>
      </p:nvGrpSpPr>
      <p:grpSpPr>
        <a:xfrm>
          <a:off x="0" y="0"/>
          <a:ext cx="0" cy="0"/>
          <a:chOff x="0" y="0"/>
          <a:chExt cx="0" cy="0"/>
        </a:xfrm>
      </p:grpSpPr>
      <p:grpSp>
        <p:nvGrpSpPr>
          <p:cNvPr id="9441" name="Google Shape;9441;p56"/>
          <p:cNvGrpSpPr/>
          <p:nvPr/>
        </p:nvGrpSpPr>
        <p:grpSpPr>
          <a:xfrm>
            <a:off x="846551" y="2273217"/>
            <a:ext cx="415546" cy="355053"/>
            <a:chOff x="866243" y="2291587"/>
            <a:chExt cx="415546" cy="355053"/>
          </a:xfrm>
        </p:grpSpPr>
        <p:sp>
          <p:nvSpPr>
            <p:cNvPr id="9442" name="Google Shape;9442;p56"/>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6"/>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6"/>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6"/>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6"/>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7" name="Google Shape;9447;p56"/>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8" name="Google Shape;9448;p56"/>
          <p:cNvGrpSpPr/>
          <p:nvPr/>
        </p:nvGrpSpPr>
        <p:grpSpPr>
          <a:xfrm>
            <a:off x="1938828" y="2284205"/>
            <a:ext cx="359213" cy="327807"/>
            <a:chOff x="1958520" y="2302574"/>
            <a:chExt cx="359213" cy="327807"/>
          </a:xfrm>
        </p:grpSpPr>
        <p:sp>
          <p:nvSpPr>
            <p:cNvPr id="9449" name="Google Shape;9449;p56"/>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6"/>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6"/>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56"/>
          <p:cNvGrpSpPr/>
          <p:nvPr/>
        </p:nvGrpSpPr>
        <p:grpSpPr>
          <a:xfrm>
            <a:off x="2560190" y="2269057"/>
            <a:ext cx="207582" cy="359594"/>
            <a:chOff x="2656082" y="2287427"/>
            <a:chExt cx="207582" cy="359594"/>
          </a:xfrm>
        </p:grpSpPr>
        <p:sp>
          <p:nvSpPr>
            <p:cNvPr id="9453" name="Google Shape;9453;p56"/>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6"/>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6"/>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6"/>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7" name="Google Shape;9457;p56"/>
          <p:cNvGrpSpPr/>
          <p:nvPr/>
        </p:nvGrpSpPr>
        <p:grpSpPr>
          <a:xfrm>
            <a:off x="3029961" y="2303099"/>
            <a:ext cx="362991" cy="290018"/>
            <a:chOff x="3049653" y="2321468"/>
            <a:chExt cx="362991" cy="290018"/>
          </a:xfrm>
        </p:grpSpPr>
        <p:sp>
          <p:nvSpPr>
            <p:cNvPr id="9458" name="Google Shape;9458;p56"/>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6"/>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6"/>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6"/>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56"/>
          <p:cNvGrpSpPr/>
          <p:nvPr/>
        </p:nvGrpSpPr>
        <p:grpSpPr>
          <a:xfrm>
            <a:off x="3544551" y="2271534"/>
            <a:ext cx="422342" cy="355243"/>
            <a:chOff x="3564243" y="2289904"/>
            <a:chExt cx="422342" cy="355243"/>
          </a:xfrm>
        </p:grpSpPr>
        <p:sp>
          <p:nvSpPr>
            <p:cNvPr id="9463" name="Google Shape;9463;p56"/>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6"/>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6"/>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6"/>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6"/>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8" name="Google Shape;9468;p56"/>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9" name="Google Shape;9469;p56"/>
          <p:cNvGrpSpPr/>
          <p:nvPr/>
        </p:nvGrpSpPr>
        <p:grpSpPr>
          <a:xfrm>
            <a:off x="4668202" y="2271344"/>
            <a:ext cx="359594" cy="353909"/>
            <a:chOff x="4687894" y="2289713"/>
            <a:chExt cx="359594" cy="353909"/>
          </a:xfrm>
        </p:grpSpPr>
        <p:sp>
          <p:nvSpPr>
            <p:cNvPr id="9470" name="Google Shape;9470;p56"/>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6"/>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6"/>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3" name="Google Shape;9473;p56"/>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4" name="Google Shape;9474;p56"/>
          <p:cNvGrpSpPr/>
          <p:nvPr/>
        </p:nvGrpSpPr>
        <p:grpSpPr>
          <a:xfrm>
            <a:off x="6352932" y="2289857"/>
            <a:ext cx="263567" cy="317614"/>
            <a:chOff x="6421399" y="2308227"/>
            <a:chExt cx="263567" cy="317614"/>
          </a:xfrm>
        </p:grpSpPr>
        <p:sp>
          <p:nvSpPr>
            <p:cNvPr id="9475" name="Google Shape;9475;p56"/>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6"/>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6"/>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6"/>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56"/>
          <p:cNvGrpSpPr/>
          <p:nvPr/>
        </p:nvGrpSpPr>
        <p:grpSpPr>
          <a:xfrm>
            <a:off x="6850501" y="2277250"/>
            <a:ext cx="360356" cy="343462"/>
            <a:chOff x="6870193" y="2295620"/>
            <a:chExt cx="360356" cy="343462"/>
          </a:xfrm>
        </p:grpSpPr>
        <p:sp>
          <p:nvSpPr>
            <p:cNvPr id="9480" name="Google Shape;9480;p56"/>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6"/>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56"/>
          <p:cNvGrpSpPr/>
          <p:nvPr/>
        </p:nvGrpSpPr>
        <p:grpSpPr>
          <a:xfrm>
            <a:off x="7421773" y="2284490"/>
            <a:ext cx="342192" cy="327140"/>
            <a:chOff x="7441465" y="2302860"/>
            <a:chExt cx="342192" cy="327140"/>
          </a:xfrm>
        </p:grpSpPr>
        <p:sp>
          <p:nvSpPr>
            <p:cNvPr id="9483" name="Google Shape;9483;p56"/>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6"/>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56"/>
          <p:cNvGrpSpPr/>
          <p:nvPr/>
        </p:nvGrpSpPr>
        <p:grpSpPr>
          <a:xfrm>
            <a:off x="7969991" y="2331837"/>
            <a:ext cx="332761" cy="234066"/>
            <a:chOff x="7989683" y="2350207"/>
            <a:chExt cx="332761" cy="234066"/>
          </a:xfrm>
        </p:grpSpPr>
        <p:sp>
          <p:nvSpPr>
            <p:cNvPr id="9486" name="Google Shape;9486;p56"/>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6"/>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6"/>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6"/>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6"/>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6"/>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56"/>
          <p:cNvGrpSpPr/>
          <p:nvPr/>
        </p:nvGrpSpPr>
        <p:grpSpPr>
          <a:xfrm>
            <a:off x="5803602" y="2291381"/>
            <a:ext cx="315327" cy="314978"/>
            <a:chOff x="5823294" y="2309751"/>
            <a:chExt cx="315327" cy="314978"/>
          </a:xfrm>
        </p:grpSpPr>
        <p:sp>
          <p:nvSpPr>
            <p:cNvPr id="9493" name="Google Shape;9493;p56"/>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6"/>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6"/>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6"/>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6"/>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6"/>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6"/>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6"/>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6"/>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6"/>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6"/>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6"/>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6"/>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6"/>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6"/>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6"/>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6"/>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56"/>
          <p:cNvGrpSpPr/>
          <p:nvPr/>
        </p:nvGrpSpPr>
        <p:grpSpPr>
          <a:xfrm>
            <a:off x="2477583" y="2725790"/>
            <a:ext cx="370930" cy="370549"/>
            <a:chOff x="2497275" y="2744159"/>
            <a:chExt cx="370930" cy="370549"/>
          </a:xfrm>
        </p:grpSpPr>
        <p:sp>
          <p:nvSpPr>
            <p:cNvPr id="9511" name="Google Shape;9511;p56"/>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6"/>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6"/>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6"/>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6"/>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6"/>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56"/>
          <p:cNvGrpSpPr/>
          <p:nvPr/>
        </p:nvGrpSpPr>
        <p:grpSpPr>
          <a:xfrm>
            <a:off x="841248" y="2728108"/>
            <a:ext cx="371883" cy="365691"/>
            <a:chOff x="860940" y="2746477"/>
            <a:chExt cx="371883" cy="365691"/>
          </a:xfrm>
        </p:grpSpPr>
        <p:sp>
          <p:nvSpPr>
            <p:cNvPr id="9518" name="Google Shape;9518;p56"/>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6"/>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6"/>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6"/>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6"/>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56"/>
          <p:cNvGrpSpPr/>
          <p:nvPr/>
        </p:nvGrpSpPr>
        <p:grpSpPr>
          <a:xfrm>
            <a:off x="1431144" y="2747889"/>
            <a:ext cx="283985" cy="341080"/>
            <a:chOff x="1493849" y="2775533"/>
            <a:chExt cx="283985" cy="341080"/>
          </a:xfrm>
        </p:grpSpPr>
        <p:sp>
          <p:nvSpPr>
            <p:cNvPr id="9524" name="Google Shape;9524;p56"/>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6"/>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56"/>
          <p:cNvGrpSpPr/>
          <p:nvPr/>
        </p:nvGrpSpPr>
        <p:grpSpPr>
          <a:xfrm>
            <a:off x="1933144" y="2756052"/>
            <a:ext cx="372835" cy="342573"/>
            <a:chOff x="1952836" y="2774422"/>
            <a:chExt cx="372835" cy="342573"/>
          </a:xfrm>
        </p:grpSpPr>
        <p:sp>
          <p:nvSpPr>
            <p:cNvPr id="9527" name="Google Shape;9527;p56"/>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6"/>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6"/>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56"/>
          <p:cNvGrpSpPr/>
          <p:nvPr/>
        </p:nvGrpSpPr>
        <p:grpSpPr>
          <a:xfrm>
            <a:off x="3060224" y="2726107"/>
            <a:ext cx="332729" cy="372518"/>
            <a:chOff x="3079916" y="2744477"/>
            <a:chExt cx="332729" cy="372518"/>
          </a:xfrm>
        </p:grpSpPr>
        <p:sp>
          <p:nvSpPr>
            <p:cNvPr id="9531" name="Google Shape;9531;p56"/>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6"/>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6"/>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56"/>
          <p:cNvGrpSpPr/>
          <p:nvPr/>
        </p:nvGrpSpPr>
        <p:grpSpPr>
          <a:xfrm>
            <a:off x="3600884" y="2727155"/>
            <a:ext cx="336889" cy="355592"/>
            <a:chOff x="3620576" y="2745525"/>
            <a:chExt cx="336889" cy="355592"/>
          </a:xfrm>
        </p:grpSpPr>
        <p:sp>
          <p:nvSpPr>
            <p:cNvPr id="9535" name="Google Shape;9535;p56"/>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6"/>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56"/>
          <p:cNvGrpSpPr/>
          <p:nvPr/>
        </p:nvGrpSpPr>
        <p:grpSpPr>
          <a:xfrm>
            <a:off x="4107123" y="2742334"/>
            <a:ext cx="380393" cy="363118"/>
            <a:chOff x="4126815" y="2760704"/>
            <a:chExt cx="380393" cy="363118"/>
          </a:xfrm>
        </p:grpSpPr>
        <p:sp>
          <p:nvSpPr>
            <p:cNvPr id="9538" name="Google Shape;9538;p56"/>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6"/>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6"/>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6"/>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56"/>
          <p:cNvGrpSpPr/>
          <p:nvPr/>
        </p:nvGrpSpPr>
        <p:grpSpPr>
          <a:xfrm>
            <a:off x="4656294" y="2727314"/>
            <a:ext cx="381346" cy="368644"/>
            <a:chOff x="4675986" y="2745684"/>
            <a:chExt cx="381346" cy="368644"/>
          </a:xfrm>
        </p:grpSpPr>
        <p:sp>
          <p:nvSpPr>
            <p:cNvPr id="9543" name="Google Shape;9543;p56"/>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6"/>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56"/>
          <p:cNvGrpSpPr/>
          <p:nvPr/>
        </p:nvGrpSpPr>
        <p:grpSpPr>
          <a:xfrm>
            <a:off x="5200924" y="2772692"/>
            <a:ext cx="373185" cy="302466"/>
            <a:chOff x="5220616" y="2791061"/>
            <a:chExt cx="373185" cy="302466"/>
          </a:xfrm>
        </p:grpSpPr>
        <p:sp>
          <p:nvSpPr>
            <p:cNvPr id="9546" name="Google Shape;9546;p56"/>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6"/>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6"/>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6"/>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6"/>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6"/>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6"/>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6"/>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6"/>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6"/>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6"/>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6"/>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6"/>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6"/>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6"/>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6"/>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6"/>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6"/>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56"/>
          <p:cNvGrpSpPr/>
          <p:nvPr/>
        </p:nvGrpSpPr>
        <p:grpSpPr>
          <a:xfrm>
            <a:off x="5768969" y="2754147"/>
            <a:ext cx="284366" cy="344097"/>
            <a:chOff x="5864861" y="2772517"/>
            <a:chExt cx="284366" cy="344097"/>
          </a:xfrm>
        </p:grpSpPr>
        <p:sp>
          <p:nvSpPr>
            <p:cNvPr id="9565" name="Google Shape;9565;p56"/>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6"/>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6"/>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6"/>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6"/>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6"/>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1" name="Google Shape;9571;p56"/>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2" name="Google Shape;9572;p56"/>
          <p:cNvGrpSpPr/>
          <p:nvPr/>
        </p:nvGrpSpPr>
        <p:grpSpPr>
          <a:xfrm>
            <a:off x="6954467" y="2771168"/>
            <a:ext cx="255247" cy="327458"/>
            <a:chOff x="6974158" y="2789537"/>
            <a:chExt cx="255247" cy="327458"/>
          </a:xfrm>
        </p:grpSpPr>
        <p:sp>
          <p:nvSpPr>
            <p:cNvPr id="9573" name="Google Shape;9573;p56"/>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6"/>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6"/>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6"/>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6"/>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6"/>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56"/>
          <p:cNvGrpSpPr/>
          <p:nvPr/>
        </p:nvGrpSpPr>
        <p:grpSpPr>
          <a:xfrm>
            <a:off x="7511005" y="2771930"/>
            <a:ext cx="244291" cy="326314"/>
            <a:chOff x="7530697" y="2790299"/>
            <a:chExt cx="244291" cy="326314"/>
          </a:xfrm>
        </p:grpSpPr>
        <p:sp>
          <p:nvSpPr>
            <p:cNvPr id="9580" name="Google Shape;9580;p56"/>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6"/>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6"/>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6"/>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6"/>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6"/>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56"/>
          <p:cNvGrpSpPr/>
          <p:nvPr/>
        </p:nvGrpSpPr>
        <p:grpSpPr>
          <a:xfrm>
            <a:off x="7968499" y="2813878"/>
            <a:ext cx="332348" cy="283985"/>
            <a:chOff x="7988191" y="2832248"/>
            <a:chExt cx="332348" cy="283985"/>
          </a:xfrm>
        </p:grpSpPr>
        <p:sp>
          <p:nvSpPr>
            <p:cNvPr id="9587" name="Google Shape;9587;p56"/>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6"/>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6"/>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0" name="Google Shape;9590;p56"/>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1" name="Google Shape;9591;p56"/>
          <p:cNvGrpSpPr/>
          <p:nvPr/>
        </p:nvGrpSpPr>
        <p:grpSpPr>
          <a:xfrm>
            <a:off x="3568748" y="3239998"/>
            <a:ext cx="364484" cy="262423"/>
            <a:chOff x="3588440" y="3258368"/>
            <a:chExt cx="364484" cy="262423"/>
          </a:xfrm>
        </p:grpSpPr>
        <p:sp>
          <p:nvSpPr>
            <p:cNvPr id="9592" name="Google Shape;9592;p56"/>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6"/>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6"/>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6"/>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6"/>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6"/>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8" name="Google Shape;9598;p56"/>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9" name="Google Shape;9599;p56"/>
          <p:cNvGrpSpPr/>
          <p:nvPr/>
        </p:nvGrpSpPr>
        <p:grpSpPr>
          <a:xfrm>
            <a:off x="5746125" y="3209355"/>
            <a:ext cx="364865" cy="324822"/>
            <a:chOff x="5765817" y="3227724"/>
            <a:chExt cx="364865" cy="324822"/>
          </a:xfrm>
        </p:grpSpPr>
        <p:sp>
          <p:nvSpPr>
            <p:cNvPr id="9600" name="Google Shape;9600;p56"/>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6"/>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6"/>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56"/>
          <p:cNvGrpSpPr/>
          <p:nvPr/>
        </p:nvGrpSpPr>
        <p:grpSpPr>
          <a:xfrm>
            <a:off x="6208891" y="3219294"/>
            <a:ext cx="446539" cy="303895"/>
            <a:chOff x="6228583" y="3237664"/>
            <a:chExt cx="446539" cy="303895"/>
          </a:xfrm>
        </p:grpSpPr>
        <p:sp>
          <p:nvSpPr>
            <p:cNvPr id="9604" name="Google Shape;9604;p56"/>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6"/>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6"/>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6"/>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6"/>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6"/>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6"/>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6"/>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6"/>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6"/>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6"/>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6"/>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6"/>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6"/>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6"/>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6"/>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6"/>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1" name="Google Shape;9621;p56"/>
          <p:cNvGrpSpPr/>
          <p:nvPr/>
        </p:nvGrpSpPr>
        <p:grpSpPr>
          <a:xfrm>
            <a:off x="846170" y="3188936"/>
            <a:ext cx="364484" cy="364897"/>
            <a:chOff x="865862" y="3207306"/>
            <a:chExt cx="364484" cy="364897"/>
          </a:xfrm>
        </p:grpSpPr>
        <p:sp>
          <p:nvSpPr>
            <p:cNvPr id="9622" name="Google Shape;9622;p56"/>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6"/>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6"/>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6"/>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6"/>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6"/>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6"/>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6"/>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6"/>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6"/>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6"/>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6"/>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6"/>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6"/>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56"/>
          <p:cNvGrpSpPr/>
          <p:nvPr/>
        </p:nvGrpSpPr>
        <p:grpSpPr>
          <a:xfrm>
            <a:off x="1384925" y="3208593"/>
            <a:ext cx="370168" cy="325965"/>
            <a:chOff x="1404617" y="3226962"/>
            <a:chExt cx="370168" cy="325965"/>
          </a:xfrm>
        </p:grpSpPr>
        <p:sp>
          <p:nvSpPr>
            <p:cNvPr id="9637" name="Google Shape;9637;p56"/>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6"/>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6"/>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6"/>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6"/>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6"/>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6"/>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6"/>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6"/>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56"/>
          <p:cNvGrpSpPr/>
          <p:nvPr/>
        </p:nvGrpSpPr>
        <p:grpSpPr>
          <a:xfrm>
            <a:off x="1933711" y="3197724"/>
            <a:ext cx="366389" cy="354481"/>
            <a:chOff x="1954741" y="3212419"/>
            <a:chExt cx="366389" cy="354481"/>
          </a:xfrm>
        </p:grpSpPr>
        <p:sp>
          <p:nvSpPr>
            <p:cNvPr id="9647" name="Google Shape;9647;p56"/>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6"/>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6"/>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6"/>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6"/>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6"/>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6"/>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56"/>
          <p:cNvGrpSpPr/>
          <p:nvPr/>
        </p:nvGrpSpPr>
        <p:grpSpPr>
          <a:xfrm>
            <a:off x="3023547" y="3197256"/>
            <a:ext cx="366008" cy="348670"/>
            <a:chOff x="3043239" y="3215626"/>
            <a:chExt cx="366008" cy="348670"/>
          </a:xfrm>
        </p:grpSpPr>
        <p:sp>
          <p:nvSpPr>
            <p:cNvPr id="9655" name="Google Shape;9655;p56"/>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6"/>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56"/>
          <p:cNvGrpSpPr/>
          <p:nvPr/>
        </p:nvGrpSpPr>
        <p:grpSpPr>
          <a:xfrm>
            <a:off x="4198641" y="3166613"/>
            <a:ext cx="209107" cy="383442"/>
            <a:chOff x="4218333" y="3184982"/>
            <a:chExt cx="209107" cy="383442"/>
          </a:xfrm>
        </p:grpSpPr>
        <p:sp>
          <p:nvSpPr>
            <p:cNvPr id="9658" name="Google Shape;9658;p56"/>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6"/>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0" name="Google Shape;9660;p56"/>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1" name="Google Shape;9661;p56"/>
          <p:cNvGrpSpPr/>
          <p:nvPr/>
        </p:nvGrpSpPr>
        <p:grpSpPr>
          <a:xfrm>
            <a:off x="6876953" y="3197637"/>
            <a:ext cx="322917" cy="347876"/>
            <a:chOff x="6896644" y="3216007"/>
            <a:chExt cx="322917" cy="347876"/>
          </a:xfrm>
        </p:grpSpPr>
        <p:sp>
          <p:nvSpPr>
            <p:cNvPr id="9662" name="Google Shape;9662;p56"/>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6"/>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6"/>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6"/>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6"/>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6"/>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6"/>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56"/>
          <p:cNvGrpSpPr/>
          <p:nvPr/>
        </p:nvGrpSpPr>
        <p:grpSpPr>
          <a:xfrm>
            <a:off x="7409674" y="3204814"/>
            <a:ext cx="334634" cy="333904"/>
            <a:chOff x="7429366" y="3223183"/>
            <a:chExt cx="334634" cy="333904"/>
          </a:xfrm>
        </p:grpSpPr>
        <p:sp>
          <p:nvSpPr>
            <p:cNvPr id="9670" name="Google Shape;9670;p56"/>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6"/>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2" name="Google Shape;9672;p56"/>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3" name="Google Shape;9673;p56"/>
          <p:cNvGrpSpPr/>
          <p:nvPr/>
        </p:nvGrpSpPr>
        <p:grpSpPr>
          <a:xfrm>
            <a:off x="5196764" y="3707114"/>
            <a:ext cx="356196" cy="265631"/>
            <a:chOff x="5216456" y="3725484"/>
            <a:chExt cx="356196" cy="265631"/>
          </a:xfrm>
        </p:grpSpPr>
        <p:sp>
          <p:nvSpPr>
            <p:cNvPr id="9674" name="Google Shape;9674;p56"/>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6"/>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56"/>
          <p:cNvGrpSpPr/>
          <p:nvPr/>
        </p:nvGrpSpPr>
        <p:grpSpPr>
          <a:xfrm>
            <a:off x="6829701" y="3715625"/>
            <a:ext cx="355053" cy="248038"/>
            <a:chOff x="6849393" y="3733994"/>
            <a:chExt cx="355053" cy="248038"/>
          </a:xfrm>
        </p:grpSpPr>
        <p:sp>
          <p:nvSpPr>
            <p:cNvPr id="9677" name="Google Shape;9677;p56"/>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6"/>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6"/>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6"/>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6"/>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56"/>
          <p:cNvGrpSpPr/>
          <p:nvPr/>
        </p:nvGrpSpPr>
        <p:grpSpPr>
          <a:xfrm>
            <a:off x="7899305" y="3696318"/>
            <a:ext cx="392111" cy="280206"/>
            <a:chOff x="7918997" y="3714687"/>
            <a:chExt cx="392111" cy="280206"/>
          </a:xfrm>
        </p:grpSpPr>
        <p:sp>
          <p:nvSpPr>
            <p:cNvPr id="9683" name="Google Shape;9683;p56"/>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6"/>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6"/>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6"/>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6"/>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8" name="Google Shape;9688;p56"/>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9" name="Google Shape;9689;p56"/>
          <p:cNvGrpSpPr/>
          <p:nvPr/>
        </p:nvGrpSpPr>
        <p:grpSpPr>
          <a:xfrm>
            <a:off x="1389085" y="3662594"/>
            <a:ext cx="357720" cy="355148"/>
            <a:chOff x="1408777" y="3680964"/>
            <a:chExt cx="357720" cy="355148"/>
          </a:xfrm>
        </p:grpSpPr>
        <p:sp>
          <p:nvSpPr>
            <p:cNvPr id="9690" name="Google Shape;9690;p56"/>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6"/>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6"/>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6"/>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6"/>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56"/>
          <p:cNvGrpSpPr/>
          <p:nvPr/>
        </p:nvGrpSpPr>
        <p:grpSpPr>
          <a:xfrm>
            <a:off x="1933144" y="3662594"/>
            <a:ext cx="357720" cy="355148"/>
            <a:chOff x="1952836" y="3680964"/>
            <a:chExt cx="357720" cy="355148"/>
          </a:xfrm>
        </p:grpSpPr>
        <p:sp>
          <p:nvSpPr>
            <p:cNvPr id="9696" name="Google Shape;9696;p56"/>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6"/>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6"/>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6"/>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6"/>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56"/>
          <p:cNvGrpSpPr/>
          <p:nvPr/>
        </p:nvGrpSpPr>
        <p:grpSpPr>
          <a:xfrm>
            <a:off x="2477202" y="3662594"/>
            <a:ext cx="357720" cy="355148"/>
            <a:chOff x="2496894" y="3680964"/>
            <a:chExt cx="357720" cy="355148"/>
          </a:xfrm>
        </p:grpSpPr>
        <p:sp>
          <p:nvSpPr>
            <p:cNvPr id="9702" name="Google Shape;9702;p56"/>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6"/>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6"/>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6"/>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6"/>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56"/>
          <p:cNvGrpSpPr/>
          <p:nvPr/>
        </p:nvGrpSpPr>
        <p:grpSpPr>
          <a:xfrm>
            <a:off x="3021292" y="3662689"/>
            <a:ext cx="356164" cy="355815"/>
            <a:chOff x="3040984" y="3681059"/>
            <a:chExt cx="356164" cy="355815"/>
          </a:xfrm>
        </p:grpSpPr>
        <p:sp>
          <p:nvSpPr>
            <p:cNvPr id="9708" name="Google Shape;9708;p56"/>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6"/>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6"/>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56"/>
          <p:cNvGrpSpPr/>
          <p:nvPr/>
        </p:nvGrpSpPr>
        <p:grpSpPr>
          <a:xfrm>
            <a:off x="3564589" y="3680821"/>
            <a:ext cx="358069" cy="317995"/>
            <a:chOff x="3584280" y="3699191"/>
            <a:chExt cx="358069" cy="317995"/>
          </a:xfrm>
        </p:grpSpPr>
        <p:sp>
          <p:nvSpPr>
            <p:cNvPr id="9712" name="Google Shape;9712;p56"/>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6"/>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6"/>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6"/>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56"/>
          <p:cNvGrpSpPr/>
          <p:nvPr/>
        </p:nvGrpSpPr>
        <p:grpSpPr>
          <a:xfrm>
            <a:off x="4109790" y="3662689"/>
            <a:ext cx="355402" cy="354291"/>
            <a:chOff x="4129482" y="3681059"/>
            <a:chExt cx="355402" cy="354291"/>
          </a:xfrm>
        </p:grpSpPr>
        <p:sp>
          <p:nvSpPr>
            <p:cNvPr id="9717" name="Google Shape;9717;p56"/>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6"/>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6"/>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6"/>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56"/>
          <p:cNvGrpSpPr/>
          <p:nvPr/>
        </p:nvGrpSpPr>
        <p:grpSpPr>
          <a:xfrm>
            <a:off x="4653849" y="3661927"/>
            <a:ext cx="355434" cy="355815"/>
            <a:chOff x="4673540" y="3680297"/>
            <a:chExt cx="355434" cy="355815"/>
          </a:xfrm>
        </p:grpSpPr>
        <p:sp>
          <p:nvSpPr>
            <p:cNvPr id="9722" name="Google Shape;9722;p56"/>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6"/>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6"/>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56"/>
          <p:cNvGrpSpPr/>
          <p:nvPr/>
        </p:nvGrpSpPr>
        <p:grpSpPr>
          <a:xfrm>
            <a:off x="5759716" y="3680821"/>
            <a:ext cx="317645" cy="318757"/>
            <a:chOff x="5779408" y="3699191"/>
            <a:chExt cx="317645" cy="318757"/>
          </a:xfrm>
        </p:grpSpPr>
        <p:sp>
          <p:nvSpPr>
            <p:cNvPr id="9726" name="Google Shape;9726;p56"/>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6"/>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8" name="Google Shape;9728;p56"/>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9" name="Google Shape;9729;p56"/>
          <p:cNvGrpSpPr/>
          <p:nvPr/>
        </p:nvGrpSpPr>
        <p:grpSpPr>
          <a:xfrm>
            <a:off x="7370743" y="3662499"/>
            <a:ext cx="372073" cy="355243"/>
            <a:chOff x="7390435" y="3680868"/>
            <a:chExt cx="372073" cy="355243"/>
          </a:xfrm>
        </p:grpSpPr>
        <p:sp>
          <p:nvSpPr>
            <p:cNvPr id="9730" name="Google Shape;9730;p56"/>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6"/>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6"/>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6"/>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6"/>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6"/>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56"/>
          <p:cNvGrpSpPr/>
          <p:nvPr/>
        </p:nvGrpSpPr>
        <p:grpSpPr>
          <a:xfrm>
            <a:off x="1392301" y="4119346"/>
            <a:ext cx="374709" cy="374010"/>
            <a:chOff x="1421638" y="4125629"/>
            <a:chExt cx="374709" cy="374010"/>
          </a:xfrm>
        </p:grpSpPr>
        <p:sp>
          <p:nvSpPr>
            <p:cNvPr id="9737" name="Google Shape;9737;p56"/>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6"/>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56"/>
          <p:cNvGrpSpPr/>
          <p:nvPr/>
        </p:nvGrpSpPr>
        <p:grpSpPr>
          <a:xfrm>
            <a:off x="1943917" y="4135255"/>
            <a:ext cx="357720" cy="342192"/>
            <a:chOff x="1973254" y="4156304"/>
            <a:chExt cx="357720" cy="342192"/>
          </a:xfrm>
        </p:grpSpPr>
        <p:sp>
          <p:nvSpPr>
            <p:cNvPr id="9740" name="Google Shape;9740;p56"/>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6"/>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6"/>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6"/>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6"/>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6"/>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56"/>
          <p:cNvGrpSpPr/>
          <p:nvPr/>
        </p:nvGrpSpPr>
        <p:grpSpPr>
          <a:xfrm>
            <a:off x="2494422" y="4136192"/>
            <a:ext cx="341049" cy="340318"/>
            <a:chOff x="2523759" y="4135505"/>
            <a:chExt cx="341049" cy="340318"/>
          </a:xfrm>
        </p:grpSpPr>
        <p:sp>
          <p:nvSpPr>
            <p:cNvPr id="9747" name="Google Shape;9747;p56"/>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6"/>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56"/>
          <p:cNvGrpSpPr/>
          <p:nvPr/>
        </p:nvGrpSpPr>
        <p:grpSpPr>
          <a:xfrm>
            <a:off x="3011266" y="4131175"/>
            <a:ext cx="392079" cy="350353"/>
            <a:chOff x="3040603" y="4130360"/>
            <a:chExt cx="392079" cy="350353"/>
          </a:xfrm>
        </p:grpSpPr>
        <p:sp>
          <p:nvSpPr>
            <p:cNvPr id="9750" name="Google Shape;9750;p56"/>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6"/>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6"/>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6"/>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6"/>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6"/>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6"/>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6"/>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6"/>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6"/>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56"/>
          <p:cNvGrpSpPr/>
          <p:nvPr/>
        </p:nvGrpSpPr>
        <p:grpSpPr>
          <a:xfrm>
            <a:off x="3632807" y="4136192"/>
            <a:ext cx="232955" cy="340318"/>
            <a:chOff x="3662144" y="4135505"/>
            <a:chExt cx="232955" cy="340318"/>
          </a:xfrm>
        </p:grpSpPr>
        <p:sp>
          <p:nvSpPr>
            <p:cNvPr id="9761" name="Google Shape;9761;p56"/>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6"/>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6"/>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6"/>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56"/>
          <p:cNvGrpSpPr/>
          <p:nvPr/>
        </p:nvGrpSpPr>
        <p:grpSpPr>
          <a:xfrm>
            <a:off x="4119801" y="4122029"/>
            <a:ext cx="344065" cy="368644"/>
            <a:chOff x="4149138" y="4121151"/>
            <a:chExt cx="344065" cy="368644"/>
          </a:xfrm>
        </p:grpSpPr>
        <p:sp>
          <p:nvSpPr>
            <p:cNvPr id="9766" name="Google Shape;9766;p56"/>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6"/>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6"/>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6"/>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6"/>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6"/>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6"/>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6"/>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6"/>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6"/>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6"/>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6"/>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8" name="Google Shape;9778;p56"/>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9" name="Google Shape;9779;p56"/>
          <p:cNvGrpSpPr/>
          <p:nvPr/>
        </p:nvGrpSpPr>
        <p:grpSpPr>
          <a:xfrm>
            <a:off x="5176925" y="4174949"/>
            <a:ext cx="397763" cy="262804"/>
            <a:chOff x="5206262" y="4174817"/>
            <a:chExt cx="397763" cy="262804"/>
          </a:xfrm>
        </p:grpSpPr>
        <p:sp>
          <p:nvSpPr>
            <p:cNvPr id="9780" name="Google Shape;9780;p56"/>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6"/>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6"/>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6"/>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6"/>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6"/>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6"/>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56"/>
          <p:cNvGrpSpPr/>
          <p:nvPr/>
        </p:nvGrpSpPr>
        <p:grpSpPr>
          <a:xfrm>
            <a:off x="5698279" y="4161342"/>
            <a:ext cx="440505" cy="290018"/>
            <a:chOff x="5727616" y="4204699"/>
            <a:chExt cx="440505" cy="290018"/>
          </a:xfrm>
        </p:grpSpPr>
        <p:sp>
          <p:nvSpPr>
            <p:cNvPr id="9788" name="Google Shape;9788;p56"/>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6"/>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6"/>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6"/>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6"/>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6"/>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6"/>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6"/>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56"/>
          <p:cNvGrpSpPr/>
          <p:nvPr/>
        </p:nvGrpSpPr>
        <p:grpSpPr>
          <a:xfrm>
            <a:off x="6380726" y="4124093"/>
            <a:ext cx="159950" cy="364516"/>
            <a:chOff x="6410063" y="4135124"/>
            <a:chExt cx="159950" cy="364516"/>
          </a:xfrm>
        </p:grpSpPr>
        <p:sp>
          <p:nvSpPr>
            <p:cNvPr id="9797" name="Google Shape;9797;p56"/>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6"/>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6"/>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6"/>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56"/>
          <p:cNvGrpSpPr/>
          <p:nvPr/>
        </p:nvGrpSpPr>
        <p:grpSpPr>
          <a:xfrm>
            <a:off x="6641065" y="4124284"/>
            <a:ext cx="214378" cy="364135"/>
            <a:chOff x="6924652" y="4135505"/>
            <a:chExt cx="214378" cy="364135"/>
          </a:xfrm>
        </p:grpSpPr>
        <p:sp>
          <p:nvSpPr>
            <p:cNvPr id="9802" name="Google Shape;9802;p56"/>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6"/>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6"/>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6"/>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6" name="Google Shape;9806;p56"/>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807" name="Google Shape;9807;p5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808" name="Google Shape;9808;p56"/>
          <p:cNvGrpSpPr/>
          <p:nvPr/>
        </p:nvGrpSpPr>
        <p:grpSpPr>
          <a:xfrm>
            <a:off x="841240" y="4119220"/>
            <a:ext cx="374177" cy="374263"/>
            <a:chOff x="775325" y="4143525"/>
            <a:chExt cx="468776" cy="468884"/>
          </a:xfrm>
        </p:grpSpPr>
        <p:sp>
          <p:nvSpPr>
            <p:cNvPr id="9809" name="Google Shape;9809;p56"/>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6"/>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6"/>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6"/>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3" name="Google Shape;9813;p56"/>
          <p:cNvGrpSpPr/>
          <p:nvPr/>
        </p:nvGrpSpPr>
        <p:grpSpPr>
          <a:xfrm>
            <a:off x="7015917" y="4114633"/>
            <a:ext cx="219464" cy="383437"/>
            <a:chOff x="1426400" y="1814750"/>
            <a:chExt cx="407850" cy="712575"/>
          </a:xfrm>
        </p:grpSpPr>
        <p:sp>
          <p:nvSpPr>
            <p:cNvPr id="9814" name="Google Shape;9814;p56"/>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6"/>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6"/>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56"/>
          <p:cNvGrpSpPr/>
          <p:nvPr/>
        </p:nvGrpSpPr>
        <p:grpSpPr>
          <a:xfrm>
            <a:off x="7391519" y="4149408"/>
            <a:ext cx="313833" cy="313887"/>
            <a:chOff x="1910075" y="2021700"/>
            <a:chExt cx="583225" cy="583325"/>
          </a:xfrm>
        </p:grpSpPr>
        <p:sp>
          <p:nvSpPr>
            <p:cNvPr id="9818" name="Google Shape;9818;p56"/>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6"/>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56"/>
          <p:cNvGrpSpPr/>
          <p:nvPr/>
        </p:nvGrpSpPr>
        <p:grpSpPr>
          <a:xfrm>
            <a:off x="7861486" y="4189187"/>
            <a:ext cx="441255" cy="234329"/>
            <a:chOff x="2749275" y="2099575"/>
            <a:chExt cx="820025" cy="435475"/>
          </a:xfrm>
        </p:grpSpPr>
        <p:sp>
          <p:nvSpPr>
            <p:cNvPr id="9822" name="Google Shape;9822;p56"/>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6"/>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6"/>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9" name="Shape 9829"/>
        <p:cNvGrpSpPr/>
        <p:nvPr/>
      </p:nvGrpSpPr>
      <p:grpSpPr>
        <a:xfrm>
          <a:off x="0" y="0"/>
          <a:ext cx="0" cy="0"/>
          <a:chOff x="0" y="0"/>
          <a:chExt cx="0" cy="0"/>
        </a:xfrm>
      </p:grpSpPr>
      <p:grpSp>
        <p:nvGrpSpPr>
          <p:cNvPr id="9830" name="Google Shape;9830;p57"/>
          <p:cNvGrpSpPr/>
          <p:nvPr/>
        </p:nvGrpSpPr>
        <p:grpSpPr>
          <a:xfrm>
            <a:off x="1989449" y="4101269"/>
            <a:ext cx="374774" cy="346073"/>
            <a:chOff x="1989449" y="4282269"/>
            <a:chExt cx="374774" cy="346073"/>
          </a:xfrm>
        </p:grpSpPr>
        <p:sp>
          <p:nvSpPr>
            <p:cNvPr id="9831" name="Google Shape;9831;p57"/>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7"/>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7"/>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7"/>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7"/>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57"/>
          <p:cNvGrpSpPr/>
          <p:nvPr/>
        </p:nvGrpSpPr>
        <p:grpSpPr>
          <a:xfrm>
            <a:off x="2487439" y="4099740"/>
            <a:ext cx="198775" cy="348972"/>
            <a:chOff x="2487439" y="4280740"/>
            <a:chExt cx="198775" cy="348972"/>
          </a:xfrm>
        </p:grpSpPr>
        <p:sp>
          <p:nvSpPr>
            <p:cNvPr id="9837" name="Google Shape;9837;p57"/>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7"/>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7"/>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7"/>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57"/>
          <p:cNvGrpSpPr/>
          <p:nvPr/>
        </p:nvGrpSpPr>
        <p:grpSpPr>
          <a:xfrm>
            <a:off x="2810958" y="4092923"/>
            <a:ext cx="353145" cy="361873"/>
            <a:chOff x="2810958" y="4273923"/>
            <a:chExt cx="353145" cy="361873"/>
          </a:xfrm>
        </p:grpSpPr>
        <p:sp>
          <p:nvSpPr>
            <p:cNvPr id="9842" name="Google Shape;9842;p57"/>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7"/>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7"/>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7"/>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7"/>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7"/>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7"/>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57"/>
          <p:cNvGrpSpPr/>
          <p:nvPr/>
        </p:nvGrpSpPr>
        <p:grpSpPr>
          <a:xfrm>
            <a:off x="6275635" y="4101651"/>
            <a:ext cx="209383" cy="366778"/>
            <a:chOff x="6275635" y="4282651"/>
            <a:chExt cx="209383" cy="366778"/>
          </a:xfrm>
        </p:grpSpPr>
        <p:sp>
          <p:nvSpPr>
            <p:cNvPr id="9850" name="Google Shape;9850;p57"/>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7"/>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57"/>
          <p:cNvGrpSpPr/>
          <p:nvPr/>
        </p:nvGrpSpPr>
        <p:grpSpPr>
          <a:xfrm>
            <a:off x="6701186" y="4102033"/>
            <a:ext cx="280292" cy="366396"/>
            <a:chOff x="6701186" y="4283033"/>
            <a:chExt cx="280292" cy="366396"/>
          </a:xfrm>
        </p:grpSpPr>
        <p:sp>
          <p:nvSpPr>
            <p:cNvPr id="9853" name="Google Shape;9853;p57"/>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7"/>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57"/>
          <p:cNvGrpSpPr/>
          <p:nvPr/>
        </p:nvGrpSpPr>
        <p:grpSpPr>
          <a:xfrm>
            <a:off x="2609571" y="3643958"/>
            <a:ext cx="373627" cy="347347"/>
            <a:chOff x="2609571" y="3824958"/>
            <a:chExt cx="373627" cy="347347"/>
          </a:xfrm>
        </p:grpSpPr>
        <p:sp>
          <p:nvSpPr>
            <p:cNvPr id="9856" name="Google Shape;9856;p57"/>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7"/>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8" name="Google Shape;9858;p57"/>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9" name="Google Shape;9859;p57"/>
          <p:cNvGrpSpPr/>
          <p:nvPr/>
        </p:nvGrpSpPr>
        <p:grpSpPr>
          <a:xfrm>
            <a:off x="916127" y="3626056"/>
            <a:ext cx="221902" cy="380795"/>
            <a:chOff x="916127" y="3807056"/>
            <a:chExt cx="221902" cy="380795"/>
          </a:xfrm>
        </p:grpSpPr>
        <p:sp>
          <p:nvSpPr>
            <p:cNvPr id="9860" name="Google Shape;9860;p57"/>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7"/>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7"/>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7"/>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4" name="Google Shape;9864;p57"/>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7"/>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6" name="Google Shape;9866;p57"/>
          <p:cNvGrpSpPr/>
          <p:nvPr/>
        </p:nvGrpSpPr>
        <p:grpSpPr>
          <a:xfrm>
            <a:off x="3513010" y="3635134"/>
            <a:ext cx="362223" cy="361108"/>
            <a:chOff x="3513010" y="3816134"/>
            <a:chExt cx="362223" cy="361108"/>
          </a:xfrm>
        </p:grpSpPr>
        <p:sp>
          <p:nvSpPr>
            <p:cNvPr id="9867" name="Google Shape;9867;p57"/>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7"/>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7"/>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7"/>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57"/>
          <p:cNvGrpSpPr/>
          <p:nvPr/>
        </p:nvGrpSpPr>
        <p:grpSpPr>
          <a:xfrm>
            <a:off x="3950316" y="3639307"/>
            <a:ext cx="369805" cy="353782"/>
            <a:chOff x="3950316" y="3820307"/>
            <a:chExt cx="369805" cy="353782"/>
          </a:xfrm>
        </p:grpSpPr>
        <p:sp>
          <p:nvSpPr>
            <p:cNvPr id="9872" name="Google Shape;9872;p57"/>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7"/>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7"/>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7"/>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57"/>
          <p:cNvGrpSpPr/>
          <p:nvPr/>
        </p:nvGrpSpPr>
        <p:grpSpPr>
          <a:xfrm>
            <a:off x="1761909" y="3630961"/>
            <a:ext cx="307974" cy="371716"/>
            <a:chOff x="1761909" y="3811961"/>
            <a:chExt cx="307974" cy="371716"/>
          </a:xfrm>
        </p:grpSpPr>
        <p:sp>
          <p:nvSpPr>
            <p:cNvPr id="9877" name="Google Shape;9877;p57"/>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7"/>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7"/>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7"/>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7"/>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7"/>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7"/>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7"/>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7"/>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7"/>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57"/>
          <p:cNvGrpSpPr/>
          <p:nvPr/>
        </p:nvGrpSpPr>
        <p:grpSpPr>
          <a:xfrm>
            <a:off x="5373342" y="3627935"/>
            <a:ext cx="231395" cy="353145"/>
            <a:chOff x="5373342" y="3808935"/>
            <a:chExt cx="231395" cy="353145"/>
          </a:xfrm>
        </p:grpSpPr>
        <p:sp>
          <p:nvSpPr>
            <p:cNvPr id="9888" name="Google Shape;9888;p57"/>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7"/>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7"/>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7"/>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7"/>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7"/>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7"/>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7"/>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7"/>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7" name="Google Shape;9897;p57"/>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8" name="Google Shape;9898;p57"/>
          <p:cNvGrpSpPr/>
          <p:nvPr/>
        </p:nvGrpSpPr>
        <p:grpSpPr>
          <a:xfrm>
            <a:off x="5833775" y="3628445"/>
            <a:ext cx="235185" cy="352253"/>
            <a:chOff x="5833775" y="3809445"/>
            <a:chExt cx="235185" cy="352253"/>
          </a:xfrm>
        </p:grpSpPr>
        <p:sp>
          <p:nvSpPr>
            <p:cNvPr id="9899" name="Google Shape;9899;p57"/>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7"/>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7"/>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57"/>
          <p:cNvGrpSpPr/>
          <p:nvPr/>
        </p:nvGrpSpPr>
        <p:grpSpPr>
          <a:xfrm>
            <a:off x="4942472" y="3628318"/>
            <a:ext cx="238976" cy="352762"/>
            <a:chOff x="4942472" y="3809318"/>
            <a:chExt cx="238976" cy="352762"/>
          </a:xfrm>
        </p:grpSpPr>
        <p:sp>
          <p:nvSpPr>
            <p:cNvPr id="9903" name="Google Shape;9903;p57"/>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7"/>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7"/>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7"/>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7"/>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7"/>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7"/>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57"/>
          <p:cNvGrpSpPr/>
          <p:nvPr/>
        </p:nvGrpSpPr>
        <p:grpSpPr>
          <a:xfrm>
            <a:off x="6266525" y="3626788"/>
            <a:ext cx="260223" cy="353527"/>
            <a:chOff x="6266525" y="3807788"/>
            <a:chExt cx="260223" cy="353527"/>
          </a:xfrm>
        </p:grpSpPr>
        <p:sp>
          <p:nvSpPr>
            <p:cNvPr id="9911" name="Google Shape;9911;p57"/>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7"/>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7"/>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7"/>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5" name="Google Shape;9915;p57"/>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6" name="Google Shape;9916;p57"/>
          <p:cNvGrpSpPr/>
          <p:nvPr/>
        </p:nvGrpSpPr>
        <p:grpSpPr>
          <a:xfrm>
            <a:off x="7184363" y="3628604"/>
            <a:ext cx="202184" cy="352762"/>
            <a:chOff x="7184363" y="3809604"/>
            <a:chExt cx="202184" cy="352762"/>
          </a:xfrm>
        </p:grpSpPr>
        <p:sp>
          <p:nvSpPr>
            <p:cNvPr id="9917" name="Google Shape;9917;p57"/>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7"/>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57"/>
          <p:cNvGrpSpPr/>
          <p:nvPr/>
        </p:nvGrpSpPr>
        <p:grpSpPr>
          <a:xfrm>
            <a:off x="7571624" y="3627935"/>
            <a:ext cx="292047" cy="352762"/>
            <a:chOff x="7571624" y="3808935"/>
            <a:chExt cx="292047" cy="352762"/>
          </a:xfrm>
        </p:grpSpPr>
        <p:sp>
          <p:nvSpPr>
            <p:cNvPr id="9920" name="Google Shape;9920;p57"/>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7"/>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7"/>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7"/>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7"/>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7"/>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57"/>
          <p:cNvGrpSpPr/>
          <p:nvPr/>
        </p:nvGrpSpPr>
        <p:grpSpPr>
          <a:xfrm>
            <a:off x="2174559" y="3175116"/>
            <a:ext cx="364135" cy="359930"/>
            <a:chOff x="2174559" y="3356116"/>
            <a:chExt cx="364135" cy="359930"/>
          </a:xfrm>
        </p:grpSpPr>
        <p:sp>
          <p:nvSpPr>
            <p:cNvPr id="9927" name="Google Shape;9927;p57"/>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7"/>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57"/>
          <p:cNvGrpSpPr/>
          <p:nvPr/>
        </p:nvGrpSpPr>
        <p:grpSpPr>
          <a:xfrm>
            <a:off x="1731934" y="3174639"/>
            <a:ext cx="368371" cy="361554"/>
            <a:chOff x="1731934" y="3355639"/>
            <a:chExt cx="368371" cy="361554"/>
          </a:xfrm>
        </p:grpSpPr>
        <p:sp>
          <p:nvSpPr>
            <p:cNvPr id="9930" name="Google Shape;9930;p57"/>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7"/>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57"/>
          <p:cNvGrpSpPr/>
          <p:nvPr/>
        </p:nvGrpSpPr>
        <p:grpSpPr>
          <a:xfrm>
            <a:off x="3990517" y="3173173"/>
            <a:ext cx="279559" cy="363402"/>
            <a:chOff x="3990517" y="3354173"/>
            <a:chExt cx="279559" cy="363402"/>
          </a:xfrm>
        </p:grpSpPr>
        <p:sp>
          <p:nvSpPr>
            <p:cNvPr id="9933" name="Google Shape;9933;p57"/>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7"/>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7"/>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57"/>
          <p:cNvGrpSpPr/>
          <p:nvPr/>
        </p:nvGrpSpPr>
        <p:grpSpPr>
          <a:xfrm>
            <a:off x="3497847" y="3236374"/>
            <a:ext cx="379680" cy="237606"/>
            <a:chOff x="3497847" y="3417374"/>
            <a:chExt cx="379680" cy="237606"/>
          </a:xfrm>
        </p:grpSpPr>
        <p:sp>
          <p:nvSpPr>
            <p:cNvPr id="9937" name="Google Shape;9937;p57"/>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7"/>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7"/>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7"/>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57"/>
          <p:cNvGrpSpPr/>
          <p:nvPr/>
        </p:nvGrpSpPr>
        <p:grpSpPr>
          <a:xfrm>
            <a:off x="2612597" y="3186075"/>
            <a:ext cx="376271" cy="337982"/>
            <a:chOff x="2612597" y="3367075"/>
            <a:chExt cx="376271" cy="337982"/>
          </a:xfrm>
        </p:grpSpPr>
        <p:sp>
          <p:nvSpPr>
            <p:cNvPr id="9942" name="Google Shape;9942;p57"/>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7"/>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57"/>
          <p:cNvGrpSpPr/>
          <p:nvPr/>
        </p:nvGrpSpPr>
        <p:grpSpPr>
          <a:xfrm>
            <a:off x="3071914" y="3183431"/>
            <a:ext cx="343652" cy="342505"/>
            <a:chOff x="3071914" y="3364431"/>
            <a:chExt cx="343652" cy="342505"/>
          </a:xfrm>
        </p:grpSpPr>
        <p:sp>
          <p:nvSpPr>
            <p:cNvPr id="9945" name="Google Shape;9945;p57"/>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7"/>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7"/>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7"/>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7"/>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57"/>
          <p:cNvGrpSpPr/>
          <p:nvPr/>
        </p:nvGrpSpPr>
        <p:grpSpPr>
          <a:xfrm>
            <a:off x="897141" y="3178875"/>
            <a:ext cx="257962" cy="352762"/>
            <a:chOff x="897141" y="3359875"/>
            <a:chExt cx="257962" cy="352762"/>
          </a:xfrm>
        </p:grpSpPr>
        <p:sp>
          <p:nvSpPr>
            <p:cNvPr id="9951" name="Google Shape;9951;p57"/>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7"/>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7"/>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7"/>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7"/>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7"/>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7"/>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7"/>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57"/>
          <p:cNvGrpSpPr/>
          <p:nvPr/>
        </p:nvGrpSpPr>
        <p:grpSpPr>
          <a:xfrm>
            <a:off x="1333682" y="3163330"/>
            <a:ext cx="271213" cy="383088"/>
            <a:chOff x="1333682" y="3344330"/>
            <a:chExt cx="271213" cy="383088"/>
          </a:xfrm>
        </p:grpSpPr>
        <p:sp>
          <p:nvSpPr>
            <p:cNvPr id="9960" name="Google Shape;9960;p57"/>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7"/>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7"/>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7"/>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7"/>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7"/>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7"/>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7"/>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7"/>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7"/>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7"/>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1" name="Google Shape;9971;p57"/>
          <p:cNvGrpSpPr/>
          <p:nvPr/>
        </p:nvGrpSpPr>
        <p:grpSpPr>
          <a:xfrm>
            <a:off x="6664394" y="3165974"/>
            <a:ext cx="353113" cy="351998"/>
            <a:chOff x="6664394" y="3346974"/>
            <a:chExt cx="353113" cy="351998"/>
          </a:xfrm>
        </p:grpSpPr>
        <p:sp>
          <p:nvSpPr>
            <p:cNvPr id="9972" name="Google Shape;9972;p57"/>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7"/>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7"/>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7"/>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7"/>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57"/>
          <p:cNvGrpSpPr/>
          <p:nvPr/>
        </p:nvGrpSpPr>
        <p:grpSpPr>
          <a:xfrm>
            <a:off x="849741" y="1778307"/>
            <a:ext cx="399398" cy="375443"/>
            <a:chOff x="849741" y="1959307"/>
            <a:chExt cx="399398" cy="375443"/>
          </a:xfrm>
        </p:grpSpPr>
        <p:sp>
          <p:nvSpPr>
            <p:cNvPr id="9978" name="Google Shape;9978;p57"/>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7"/>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57"/>
          <p:cNvGrpSpPr/>
          <p:nvPr/>
        </p:nvGrpSpPr>
        <p:grpSpPr>
          <a:xfrm>
            <a:off x="1284212" y="1782766"/>
            <a:ext cx="379489" cy="366046"/>
            <a:chOff x="1284212" y="1963766"/>
            <a:chExt cx="379489" cy="366046"/>
          </a:xfrm>
        </p:grpSpPr>
        <p:sp>
          <p:nvSpPr>
            <p:cNvPr id="9981" name="Google Shape;9981;p57"/>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7"/>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57"/>
          <p:cNvGrpSpPr/>
          <p:nvPr/>
        </p:nvGrpSpPr>
        <p:grpSpPr>
          <a:xfrm>
            <a:off x="3037766" y="1788564"/>
            <a:ext cx="370219" cy="354928"/>
            <a:chOff x="3037766" y="1969564"/>
            <a:chExt cx="370219" cy="354928"/>
          </a:xfrm>
        </p:grpSpPr>
        <p:sp>
          <p:nvSpPr>
            <p:cNvPr id="9984" name="Google Shape;9984;p57"/>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7"/>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7"/>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7"/>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57"/>
          <p:cNvGrpSpPr/>
          <p:nvPr/>
        </p:nvGrpSpPr>
        <p:grpSpPr>
          <a:xfrm>
            <a:off x="3982553" y="1790730"/>
            <a:ext cx="304566" cy="350501"/>
            <a:chOff x="3982553" y="1971730"/>
            <a:chExt cx="304566" cy="350501"/>
          </a:xfrm>
        </p:grpSpPr>
        <p:sp>
          <p:nvSpPr>
            <p:cNvPr id="9989" name="Google Shape;9989;p57"/>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7"/>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57"/>
          <p:cNvGrpSpPr/>
          <p:nvPr/>
        </p:nvGrpSpPr>
        <p:grpSpPr>
          <a:xfrm>
            <a:off x="2567841" y="1813124"/>
            <a:ext cx="399812" cy="306477"/>
            <a:chOff x="2567841" y="1994124"/>
            <a:chExt cx="399812" cy="306477"/>
          </a:xfrm>
        </p:grpSpPr>
        <p:sp>
          <p:nvSpPr>
            <p:cNvPr id="9992" name="Google Shape;9992;p57"/>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7"/>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7"/>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57"/>
          <p:cNvGrpSpPr/>
          <p:nvPr/>
        </p:nvGrpSpPr>
        <p:grpSpPr>
          <a:xfrm>
            <a:off x="2212084" y="1779358"/>
            <a:ext cx="324698" cy="372863"/>
            <a:chOff x="2212084" y="1960358"/>
            <a:chExt cx="324698" cy="372863"/>
          </a:xfrm>
        </p:grpSpPr>
        <p:sp>
          <p:nvSpPr>
            <p:cNvPr id="9996" name="Google Shape;9996;p57"/>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7"/>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7"/>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57"/>
          <p:cNvGrpSpPr/>
          <p:nvPr/>
        </p:nvGrpSpPr>
        <p:grpSpPr>
          <a:xfrm>
            <a:off x="1805901" y="1779358"/>
            <a:ext cx="284847" cy="373627"/>
            <a:chOff x="1805901" y="1960358"/>
            <a:chExt cx="284847" cy="373627"/>
          </a:xfrm>
        </p:grpSpPr>
        <p:sp>
          <p:nvSpPr>
            <p:cNvPr id="10000" name="Google Shape;10000;p57"/>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7"/>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2" name="Google Shape;10002;p57"/>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7"/>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7"/>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5" name="Google Shape;10005;p57"/>
          <p:cNvGrpSpPr/>
          <p:nvPr/>
        </p:nvGrpSpPr>
        <p:grpSpPr>
          <a:xfrm>
            <a:off x="6656812" y="1848388"/>
            <a:ext cx="368690" cy="245793"/>
            <a:chOff x="6656812" y="2029388"/>
            <a:chExt cx="368690" cy="245793"/>
          </a:xfrm>
        </p:grpSpPr>
        <p:sp>
          <p:nvSpPr>
            <p:cNvPr id="10006" name="Google Shape;10006;p57"/>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7"/>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7"/>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7"/>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7"/>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7"/>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7"/>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7"/>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7"/>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7"/>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57"/>
          <p:cNvGrpSpPr/>
          <p:nvPr/>
        </p:nvGrpSpPr>
        <p:grpSpPr>
          <a:xfrm>
            <a:off x="4869651" y="1831218"/>
            <a:ext cx="376654" cy="281566"/>
            <a:chOff x="4869651" y="2012218"/>
            <a:chExt cx="376654" cy="281566"/>
          </a:xfrm>
        </p:grpSpPr>
        <p:sp>
          <p:nvSpPr>
            <p:cNvPr id="10017" name="Google Shape;10017;p57"/>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7"/>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7"/>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7"/>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57"/>
          <p:cNvGrpSpPr/>
          <p:nvPr/>
        </p:nvGrpSpPr>
        <p:grpSpPr>
          <a:xfrm>
            <a:off x="5306224" y="1831313"/>
            <a:ext cx="367925" cy="281694"/>
            <a:chOff x="5306224" y="2012313"/>
            <a:chExt cx="367925" cy="281694"/>
          </a:xfrm>
        </p:grpSpPr>
        <p:sp>
          <p:nvSpPr>
            <p:cNvPr id="10022" name="Google Shape;10022;p57"/>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7"/>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4" name="Google Shape;10024;p57"/>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5" name="Google Shape;10025;p57"/>
          <p:cNvGrpSpPr/>
          <p:nvPr/>
        </p:nvGrpSpPr>
        <p:grpSpPr>
          <a:xfrm>
            <a:off x="6195998" y="1802102"/>
            <a:ext cx="368308" cy="338746"/>
            <a:chOff x="6195998" y="1983102"/>
            <a:chExt cx="368308" cy="338746"/>
          </a:xfrm>
        </p:grpSpPr>
        <p:sp>
          <p:nvSpPr>
            <p:cNvPr id="10026" name="Google Shape;10026;p57"/>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7"/>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7"/>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57"/>
          <p:cNvGrpSpPr/>
          <p:nvPr/>
        </p:nvGrpSpPr>
        <p:grpSpPr>
          <a:xfrm>
            <a:off x="7542031" y="1830835"/>
            <a:ext cx="369072" cy="280037"/>
            <a:chOff x="7542031" y="2011835"/>
            <a:chExt cx="369072" cy="280037"/>
          </a:xfrm>
        </p:grpSpPr>
        <p:sp>
          <p:nvSpPr>
            <p:cNvPr id="10030" name="Google Shape;10030;p57"/>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7"/>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7"/>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7"/>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7"/>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7"/>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7"/>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7"/>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7"/>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57"/>
          <p:cNvGrpSpPr/>
          <p:nvPr/>
        </p:nvGrpSpPr>
        <p:grpSpPr>
          <a:xfrm>
            <a:off x="8010427" y="3167503"/>
            <a:ext cx="278795" cy="351615"/>
            <a:chOff x="8010427" y="3348503"/>
            <a:chExt cx="278795" cy="351615"/>
          </a:xfrm>
        </p:grpSpPr>
        <p:sp>
          <p:nvSpPr>
            <p:cNvPr id="10040" name="Google Shape;10040;p57"/>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7"/>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7"/>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7"/>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4" name="Google Shape;10044;p57"/>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5" name="Google Shape;10045;p57"/>
          <p:cNvGrpSpPr/>
          <p:nvPr/>
        </p:nvGrpSpPr>
        <p:grpSpPr>
          <a:xfrm>
            <a:off x="7141900" y="3168204"/>
            <a:ext cx="281057" cy="351010"/>
            <a:chOff x="7141900" y="3349204"/>
            <a:chExt cx="281057" cy="351010"/>
          </a:xfrm>
        </p:grpSpPr>
        <p:sp>
          <p:nvSpPr>
            <p:cNvPr id="10046" name="Google Shape;10046;p57"/>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7"/>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7"/>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57"/>
          <p:cNvGrpSpPr/>
          <p:nvPr/>
        </p:nvGrpSpPr>
        <p:grpSpPr>
          <a:xfrm>
            <a:off x="5314188" y="3169032"/>
            <a:ext cx="363752" cy="353113"/>
            <a:chOff x="5314188" y="3350032"/>
            <a:chExt cx="363752" cy="353113"/>
          </a:xfrm>
        </p:grpSpPr>
        <p:sp>
          <p:nvSpPr>
            <p:cNvPr id="10050" name="Google Shape;10050;p57"/>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7"/>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57"/>
          <p:cNvGrpSpPr/>
          <p:nvPr/>
        </p:nvGrpSpPr>
        <p:grpSpPr>
          <a:xfrm>
            <a:off x="5829984" y="3169032"/>
            <a:ext cx="220755" cy="352348"/>
            <a:chOff x="5829984" y="3350032"/>
            <a:chExt cx="220755" cy="352348"/>
          </a:xfrm>
        </p:grpSpPr>
        <p:sp>
          <p:nvSpPr>
            <p:cNvPr id="10053" name="Google Shape;10053;p57"/>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7"/>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7"/>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7"/>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57"/>
          <p:cNvGrpSpPr/>
          <p:nvPr/>
        </p:nvGrpSpPr>
        <p:grpSpPr>
          <a:xfrm>
            <a:off x="4882170" y="3168841"/>
            <a:ext cx="358464" cy="352316"/>
            <a:chOff x="4882170" y="3349841"/>
            <a:chExt cx="358464" cy="352316"/>
          </a:xfrm>
        </p:grpSpPr>
        <p:sp>
          <p:nvSpPr>
            <p:cNvPr id="10058" name="Google Shape;10058;p57"/>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7"/>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0" name="Google Shape;10060;p57"/>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7"/>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2" name="Google Shape;10062;p57"/>
          <p:cNvGrpSpPr/>
          <p:nvPr/>
        </p:nvGrpSpPr>
        <p:grpSpPr>
          <a:xfrm>
            <a:off x="3044965" y="2254220"/>
            <a:ext cx="400194" cy="324316"/>
            <a:chOff x="3044965" y="2435220"/>
            <a:chExt cx="400194" cy="324316"/>
          </a:xfrm>
        </p:grpSpPr>
        <p:sp>
          <p:nvSpPr>
            <p:cNvPr id="10063" name="Google Shape;10063;p57"/>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7"/>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7"/>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57"/>
          <p:cNvGrpSpPr/>
          <p:nvPr/>
        </p:nvGrpSpPr>
        <p:grpSpPr>
          <a:xfrm>
            <a:off x="6203579" y="3167981"/>
            <a:ext cx="351615" cy="350373"/>
            <a:chOff x="6203579" y="3348981"/>
            <a:chExt cx="351615" cy="350373"/>
          </a:xfrm>
        </p:grpSpPr>
        <p:sp>
          <p:nvSpPr>
            <p:cNvPr id="10067" name="Google Shape;10067;p57"/>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7"/>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7"/>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7"/>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7"/>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57"/>
          <p:cNvGrpSpPr/>
          <p:nvPr/>
        </p:nvGrpSpPr>
        <p:grpSpPr>
          <a:xfrm>
            <a:off x="4878379" y="2292892"/>
            <a:ext cx="367161" cy="287523"/>
            <a:chOff x="4878379" y="2473892"/>
            <a:chExt cx="367161" cy="287523"/>
          </a:xfrm>
        </p:grpSpPr>
        <p:sp>
          <p:nvSpPr>
            <p:cNvPr id="10073" name="Google Shape;10073;p57"/>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7"/>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7"/>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7"/>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7"/>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57"/>
          <p:cNvGrpSpPr/>
          <p:nvPr/>
        </p:nvGrpSpPr>
        <p:grpSpPr>
          <a:xfrm>
            <a:off x="1325719" y="2706689"/>
            <a:ext cx="290581" cy="372481"/>
            <a:chOff x="1325719" y="2887689"/>
            <a:chExt cx="290581" cy="372481"/>
          </a:xfrm>
        </p:grpSpPr>
        <p:sp>
          <p:nvSpPr>
            <p:cNvPr id="10079" name="Google Shape;10079;p57"/>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7"/>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1" name="Google Shape;10081;p57"/>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2" name="Google Shape;10082;p57"/>
          <p:cNvGrpSpPr/>
          <p:nvPr/>
        </p:nvGrpSpPr>
        <p:grpSpPr>
          <a:xfrm>
            <a:off x="3510335" y="2711499"/>
            <a:ext cx="360726" cy="361204"/>
            <a:chOff x="3510335" y="2892499"/>
            <a:chExt cx="360726" cy="361204"/>
          </a:xfrm>
        </p:grpSpPr>
        <p:sp>
          <p:nvSpPr>
            <p:cNvPr id="10083" name="Google Shape;10083;p57"/>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7"/>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7"/>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7"/>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7"/>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57"/>
          <p:cNvGrpSpPr/>
          <p:nvPr/>
        </p:nvGrpSpPr>
        <p:grpSpPr>
          <a:xfrm>
            <a:off x="3086313" y="2696049"/>
            <a:ext cx="320143" cy="392581"/>
            <a:chOff x="3086313" y="2877049"/>
            <a:chExt cx="320143" cy="392581"/>
          </a:xfrm>
        </p:grpSpPr>
        <p:sp>
          <p:nvSpPr>
            <p:cNvPr id="10089" name="Google Shape;10089;p57"/>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7"/>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7"/>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7"/>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7"/>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7"/>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7"/>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7"/>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7"/>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7"/>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7"/>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7"/>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1" name="Google Shape;10101;p57"/>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2" name="Google Shape;10102;p57"/>
          <p:cNvGrpSpPr/>
          <p:nvPr/>
        </p:nvGrpSpPr>
        <p:grpSpPr>
          <a:xfrm>
            <a:off x="861113" y="2704746"/>
            <a:ext cx="333809" cy="373277"/>
            <a:chOff x="861113" y="2885746"/>
            <a:chExt cx="333809" cy="373277"/>
          </a:xfrm>
        </p:grpSpPr>
        <p:sp>
          <p:nvSpPr>
            <p:cNvPr id="10103" name="Google Shape;10103;p57"/>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7"/>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7"/>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6" name="Google Shape;10106;p57"/>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7"/>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8" name="Google Shape;10108;p57"/>
          <p:cNvGrpSpPr/>
          <p:nvPr/>
        </p:nvGrpSpPr>
        <p:grpSpPr>
          <a:xfrm>
            <a:off x="1297654" y="1323481"/>
            <a:ext cx="349354" cy="362223"/>
            <a:chOff x="1297654" y="1504481"/>
            <a:chExt cx="349354" cy="362223"/>
          </a:xfrm>
        </p:grpSpPr>
        <p:sp>
          <p:nvSpPr>
            <p:cNvPr id="10109" name="Google Shape;10109;p57"/>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7"/>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7"/>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2" name="Google Shape;10112;p57"/>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3" name="Google Shape;10113;p57"/>
          <p:cNvGrpSpPr/>
          <p:nvPr/>
        </p:nvGrpSpPr>
        <p:grpSpPr>
          <a:xfrm>
            <a:off x="852385" y="1329916"/>
            <a:ext cx="353145" cy="351998"/>
            <a:chOff x="852385" y="1510916"/>
            <a:chExt cx="353145" cy="351998"/>
          </a:xfrm>
        </p:grpSpPr>
        <p:sp>
          <p:nvSpPr>
            <p:cNvPr id="10114" name="Google Shape;10114;p57"/>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7"/>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7"/>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57"/>
          <p:cNvGrpSpPr/>
          <p:nvPr/>
        </p:nvGrpSpPr>
        <p:grpSpPr>
          <a:xfrm>
            <a:off x="1745217" y="1334471"/>
            <a:ext cx="343269" cy="342505"/>
            <a:chOff x="1745217" y="1515471"/>
            <a:chExt cx="343269" cy="342505"/>
          </a:xfrm>
        </p:grpSpPr>
        <p:sp>
          <p:nvSpPr>
            <p:cNvPr id="10118" name="Google Shape;10118;p57"/>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7"/>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7"/>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7"/>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2" name="Google Shape;10122;p57"/>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3" name="Google Shape;10123;p57"/>
          <p:cNvGrpSpPr/>
          <p:nvPr/>
        </p:nvGrpSpPr>
        <p:grpSpPr>
          <a:xfrm>
            <a:off x="3042703" y="1348137"/>
            <a:ext cx="411535" cy="315587"/>
            <a:chOff x="3042703" y="1529137"/>
            <a:chExt cx="411535" cy="315587"/>
          </a:xfrm>
        </p:grpSpPr>
        <p:sp>
          <p:nvSpPr>
            <p:cNvPr id="10124" name="Google Shape;10124;p57"/>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7"/>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7"/>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7"/>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7"/>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7"/>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7"/>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7"/>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7"/>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7"/>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57"/>
          <p:cNvGrpSpPr/>
          <p:nvPr/>
        </p:nvGrpSpPr>
        <p:grpSpPr>
          <a:xfrm>
            <a:off x="2629289" y="1363682"/>
            <a:ext cx="350501" cy="284497"/>
            <a:chOff x="2629289" y="1544682"/>
            <a:chExt cx="350501" cy="284497"/>
          </a:xfrm>
        </p:grpSpPr>
        <p:sp>
          <p:nvSpPr>
            <p:cNvPr id="10135" name="Google Shape;10135;p57"/>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7"/>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7"/>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7"/>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7"/>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57"/>
          <p:cNvGrpSpPr/>
          <p:nvPr/>
        </p:nvGrpSpPr>
        <p:grpSpPr>
          <a:xfrm>
            <a:off x="5305077" y="1321633"/>
            <a:ext cx="367893" cy="365218"/>
            <a:chOff x="5305077" y="1502633"/>
            <a:chExt cx="367893" cy="365218"/>
          </a:xfrm>
        </p:grpSpPr>
        <p:sp>
          <p:nvSpPr>
            <p:cNvPr id="10141" name="Google Shape;10141;p57"/>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7"/>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57"/>
          <p:cNvGrpSpPr/>
          <p:nvPr/>
        </p:nvGrpSpPr>
        <p:grpSpPr>
          <a:xfrm>
            <a:off x="7100170" y="1319117"/>
            <a:ext cx="368308" cy="367033"/>
            <a:chOff x="7100170" y="1500117"/>
            <a:chExt cx="368308" cy="367033"/>
          </a:xfrm>
        </p:grpSpPr>
        <p:sp>
          <p:nvSpPr>
            <p:cNvPr id="10144" name="Google Shape;10144;p57"/>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7"/>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7"/>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7"/>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7"/>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7"/>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7"/>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7"/>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7"/>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7"/>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7"/>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7"/>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7"/>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7" name="Google Shape;10157;p57"/>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8" name="Google Shape;10158;p57"/>
          <p:cNvGrpSpPr/>
          <p:nvPr/>
        </p:nvGrpSpPr>
        <p:grpSpPr>
          <a:xfrm>
            <a:off x="6649231" y="1319021"/>
            <a:ext cx="390287" cy="367065"/>
            <a:chOff x="6649231" y="1500021"/>
            <a:chExt cx="390287" cy="367065"/>
          </a:xfrm>
        </p:grpSpPr>
        <p:sp>
          <p:nvSpPr>
            <p:cNvPr id="10159" name="Google Shape;10159;p57"/>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7"/>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7"/>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7"/>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7"/>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7"/>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7"/>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7"/>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7"/>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7"/>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7"/>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7"/>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57"/>
          <p:cNvGrpSpPr/>
          <p:nvPr/>
        </p:nvGrpSpPr>
        <p:grpSpPr>
          <a:xfrm>
            <a:off x="5746938" y="1362503"/>
            <a:ext cx="387261" cy="280356"/>
            <a:chOff x="5746938" y="1543503"/>
            <a:chExt cx="387261" cy="280356"/>
          </a:xfrm>
        </p:grpSpPr>
        <p:sp>
          <p:nvSpPr>
            <p:cNvPr id="10172" name="Google Shape;10172;p57"/>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7"/>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57"/>
          <p:cNvGrpSpPr/>
          <p:nvPr/>
        </p:nvGrpSpPr>
        <p:grpSpPr>
          <a:xfrm>
            <a:off x="6196730" y="1344346"/>
            <a:ext cx="369072" cy="317467"/>
            <a:chOff x="6196730" y="1525346"/>
            <a:chExt cx="369072" cy="317467"/>
          </a:xfrm>
        </p:grpSpPr>
        <p:sp>
          <p:nvSpPr>
            <p:cNvPr id="10175" name="Google Shape;10175;p57"/>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7"/>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7"/>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57"/>
          <p:cNvGrpSpPr/>
          <p:nvPr/>
        </p:nvGrpSpPr>
        <p:grpSpPr>
          <a:xfrm>
            <a:off x="4940592" y="1319690"/>
            <a:ext cx="246558" cy="367161"/>
            <a:chOff x="4940592" y="1500690"/>
            <a:chExt cx="246558" cy="367161"/>
          </a:xfrm>
        </p:grpSpPr>
        <p:sp>
          <p:nvSpPr>
            <p:cNvPr id="10179" name="Google Shape;10179;p57"/>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7"/>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7"/>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7"/>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57"/>
          <p:cNvGrpSpPr/>
          <p:nvPr/>
        </p:nvGrpSpPr>
        <p:grpSpPr>
          <a:xfrm>
            <a:off x="7964906" y="1318894"/>
            <a:ext cx="380858" cy="367575"/>
            <a:chOff x="7964906" y="1499894"/>
            <a:chExt cx="380858" cy="367575"/>
          </a:xfrm>
        </p:grpSpPr>
        <p:sp>
          <p:nvSpPr>
            <p:cNvPr id="10184" name="Google Shape;10184;p57"/>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7"/>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7"/>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7" name="Google Shape;10187;p57"/>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8" name="Google Shape;10188;p57"/>
          <p:cNvGrpSpPr/>
          <p:nvPr/>
        </p:nvGrpSpPr>
        <p:grpSpPr>
          <a:xfrm>
            <a:off x="8007400" y="2721278"/>
            <a:ext cx="285230" cy="355597"/>
            <a:chOff x="8007400" y="2902278"/>
            <a:chExt cx="285230" cy="355597"/>
          </a:xfrm>
        </p:grpSpPr>
        <p:sp>
          <p:nvSpPr>
            <p:cNvPr id="10189" name="Google Shape;10189;p57"/>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7"/>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57"/>
          <p:cNvGrpSpPr/>
          <p:nvPr/>
        </p:nvGrpSpPr>
        <p:grpSpPr>
          <a:xfrm>
            <a:off x="6219124" y="2721788"/>
            <a:ext cx="318231" cy="355470"/>
            <a:chOff x="6219124" y="2902788"/>
            <a:chExt cx="318231" cy="355470"/>
          </a:xfrm>
        </p:grpSpPr>
        <p:sp>
          <p:nvSpPr>
            <p:cNvPr id="10192" name="Google Shape;10192;p57"/>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7"/>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7"/>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57"/>
          <p:cNvGrpSpPr/>
          <p:nvPr/>
        </p:nvGrpSpPr>
        <p:grpSpPr>
          <a:xfrm>
            <a:off x="4969421" y="2721852"/>
            <a:ext cx="185109" cy="355406"/>
            <a:chOff x="4969421" y="2902852"/>
            <a:chExt cx="185109" cy="355406"/>
          </a:xfrm>
        </p:grpSpPr>
        <p:sp>
          <p:nvSpPr>
            <p:cNvPr id="10196" name="Google Shape;10196;p57"/>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7"/>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7"/>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7"/>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7"/>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7"/>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2" name="Google Shape;10202;p57"/>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7"/>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4" name="Google Shape;10204;p57"/>
          <p:cNvGrpSpPr/>
          <p:nvPr/>
        </p:nvGrpSpPr>
        <p:grpSpPr>
          <a:xfrm>
            <a:off x="6685259" y="2721852"/>
            <a:ext cx="311414" cy="355406"/>
            <a:chOff x="6685259" y="2902852"/>
            <a:chExt cx="311414" cy="355406"/>
          </a:xfrm>
        </p:grpSpPr>
        <p:sp>
          <p:nvSpPr>
            <p:cNvPr id="10205" name="Google Shape;10205;p57"/>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7"/>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7"/>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57"/>
          <p:cNvGrpSpPr/>
          <p:nvPr/>
        </p:nvGrpSpPr>
        <p:grpSpPr>
          <a:xfrm>
            <a:off x="5309250" y="2722170"/>
            <a:ext cx="359579" cy="355852"/>
            <a:chOff x="5309250" y="2903170"/>
            <a:chExt cx="359579" cy="355852"/>
          </a:xfrm>
        </p:grpSpPr>
        <p:sp>
          <p:nvSpPr>
            <p:cNvPr id="10209" name="Google Shape;10209;p57"/>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7"/>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7"/>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57"/>
          <p:cNvGrpSpPr/>
          <p:nvPr/>
        </p:nvGrpSpPr>
        <p:grpSpPr>
          <a:xfrm>
            <a:off x="2199565" y="2240172"/>
            <a:ext cx="312179" cy="353431"/>
            <a:chOff x="2199565" y="2421172"/>
            <a:chExt cx="312179" cy="353431"/>
          </a:xfrm>
        </p:grpSpPr>
        <p:sp>
          <p:nvSpPr>
            <p:cNvPr id="10213" name="Google Shape;10213;p57"/>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7"/>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57"/>
          <p:cNvGrpSpPr/>
          <p:nvPr/>
        </p:nvGrpSpPr>
        <p:grpSpPr>
          <a:xfrm>
            <a:off x="1750887" y="2244727"/>
            <a:ext cx="320143" cy="343269"/>
            <a:chOff x="1750887" y="2425727"/>
            <a:chExt cx="320143" cy="343269"/>
          </a:xfrm>
        </p:grpSpPr>
        <p:sp>
          <p:nvSpPr>
            <p:cNvPr id="10216" name="Google Shape;10216;p57"/>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7"/>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57"/>
          <p:cNvGrpSpPr/>
          <p:nvPr/>
        </p:nvGrpSpPr>
        <p:grpSpPr>
          <a:xfrm>
            <a:off x="1298037" y="2244727"/>
            <a:ext cx="338364" cy="342887"/>
            <a:chOff x="1298037" y="2425727"/>
            <a:chExt cx="338364" cy="342887"/>
          </a:xfrm>
        </p:grpSpPr>
        <p:sp>
          <p:nvSpPr>
            <p:cNvPr id="10219" name="Google Shape;10219;p57"/>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7"/>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7"/>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7"/>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3" name="Google Shape;10223;p57"/>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4" name="Google Shape;10224;p57"/>
          <p:cNvGrpSpPr/>
          <p:nvPr/>
        </p:nvGrpSpPr>
        <p:grpSpPr>
          <a:xfrm>
            <a:off x="3974207" y="2248009"/>
            <a:ext cx="320143" cy="338491"/>
            <a:chOff x="3974207" y="2429009"/>
            <a:chExt cx="320143" cy="338491"/>
          </a:xfrm>
        </p:grpSpPr>
        <p:sp>
          <p:nvSpPr>
            <p:cNvPr id="10225" name="Google Shape;10225;p57"/>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7"/>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57"/>
          <p:cNvGrpSpPr/>
          <p:nvPr/>
        </p:nvGrpSpPr>
        <p:grpSpPr>
          <a:xfrm>
            <a:off x="2623237" y="2250047"/>
            <a:ext cx="355024" cy="332630"/>
            <a:chOff x="2623237" y="2431047"/>
            <a:chExt cx="355024" cy="332630"/>
          </a:xfrm>
        </p:grpSpPr>
        <p:sp>
          <p:nvSpPr>
            <p:cNvPr id="10228" name="Google Shape;10228;p57"/>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7"/>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7"/>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7"/>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2" name="Google Shape;10232;p57"/>
          <p:cNvGrpSpPr/>
          <p:nvPr/>
        </p:nvGrpSpPr>
        <p:grpSpPr>
          <a:xfrm>
            <a:off x="6657194" y="2253073"/>
            <a:ext cx="375507" cy="367925"/>
            <a:chOff x="6657194" y="2434073"/>
            <a:chExt cx="375507" cy="367925"/>
          </a:xfrm>
        </p:grpSpPr>
        <p:sp>
          <p:nvSpPr>
            <p:cNvPr id="10233" name="Google Shape;10233;p57"/>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7"/>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7"/>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57"/>
          <p:cNvGrpSpPr/>
          <p:nvPr/>
        </p:nvGrpSpPr>
        <p:grpSpPr>
          <a:xfrm>
            <a:off x="7101317" y="2260655"/>
            <a:ext cx="367925" cy="352380"/>
            <a:chOff x="7101317" y="2441655"/>
            <a:chExt cx="367925" cy="352380"/>
          </a:xfrm>
        </p:grpSpPr>
        <p:sp>
          <p:nvSpPr>
            <p:cNvPr id="10237" name="Google Shape;10237;p57"/>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7"/>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57"/>
          <p:cNvGrpSpPr/>
          <p:nvPr/>
        </p:nvGrpSpPr>
        <p:grpSpPr>
          <a:xfrm>
            <a:off x="5756399" y="2253456"/>
            <a:ext cx="367925" cy="367161"/>
            <a:chOff x="5756399" y="2434456"/>
            <a:chExt cx="367925" cy="367161"/>
          </a:xfrm>
        </p:grpSpPr>
        <p:sp>
          <p:nvSpPr>
            <p:cNvPr id="10240" name="Google Shape;10240;p57"/>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7"/>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7"/>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7"/>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7"/>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7"/>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7"/>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7" name="Google Shape;10247;p57"/>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7"/>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9" name="Google Shape;10249;p57"/>
          <p:cNvGrpSpPr/>
          <p:nvPr/>
        </p:nvGrpSpPr>
        <p:grpSpPr>
          <a:xfrm>
            <a:off x="7964906" y="2253073"/>
            <a:ext cx="373627" cy="367925"/>
            <a:chOff x="7964906" y="2434073"/>
            <a:chExt cx="373627" cy="367925"/>
          </a:xfrm>
        </p:grpSpPr>
        <p:sp>
          <p:nvSpPr>
            <p:cNvPr id="10250" name="Google Shape;10250;p57"/>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7"/>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57"/>
          <p:cNvGrpSpPr/>
          <p:nvPr/>
        </p:nvGrpSpPr>
        <p:grpSpPr>
          <a:xfrm>
            <a:off x="6194086" y="2256737"/>
            <a:ext cx="369837" cy="360471"/>
            <a:chOff x="6194086" y="2437737"/>
            <a:chExt cx="369837" cy="360471"/>
          </a:xfrm>
        </p:grpSpPr>
        <p:sp>
          <p:nvSpPr>
            <p:cNvPr id="10253" name="Google Shape;10253;p57"/>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7"/>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5" name="Google Shape;10255;p57"/>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256" name="Google Shape;10256;p57"/>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60" name="Shape 10260"/>
        <p:cNvGrpSpPr/>
        <p:nvPr/>
      </p:nvGrpSpPr>
      <p:grpSpPr>
        <a:xfrm>
          <a:off x="0" y="0"/>
          <a:ext cx="0" cy="0"/>
          <a:chOff x="0" y="0"/>
          <a:chExt cx="0" cy="0"/>
        </a:xfrm>
      </p:grpSpPr>
      <p:grpSp>
        <p:nvGrpSpPr>
          <p:cNvPr id="10261" name="Google Shape;10261;p58"/>
          <p:cNvGrpSpPr/>
          <p:nvPr/>
        </p:nvGrpSpPr>
        <p:grpSpPr>
          <a:xfrm>
            <a:off x="3122257" y="1334344"/>
            <a:ext cx="294850" cy="349434"/>
            <a:chOff x="3122257" y="1508594"/>
            <a:chExt cx="294850" cy="349434"/>
          </a:xfrm>
        </p:grpSpPr>
        <p:sp>
          <p:nvSpPr>
            <p:cNvPr id="10262" name="Google Shape;10262;p58"/>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8"/>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8"/>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8"/>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8"/>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58"/>
          <p:cNvGrpSpPr/>
          <p:nvPr/>
        </p:nvGrpSpPr>
        <p:grpSpPr>
          <a:xfrm>
            <a:off x="910723" y="1333962"/>
            <a:ext cx="251660" cy="350166"/>
            <a:chOff x="910723" y="1508212"/>
            <a:chExt cx="251660" cy="350166"/>
          </a:xfrm>
        </p:grpSpPr>
        <p:sp>
          <p:nvSpPr>
            <p:cNvPr id="10268" name="Google Shape;10268;p58"/>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8"/>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8"/>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8"/>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8"/>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8"/>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8"/>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8"/>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8"/>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8"/>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8"/>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8"/>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8"/>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8"/>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8"/>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8"/>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8"/>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58"/>
          <p:cNvGrpSpPr/>
          <p:nvPr/>
        </p:nvGrpSpPr>
        <p:grpSpPr>
          <a:xfrm>
            <a:off x="1308631" y="1333580"/>
            <a:ext cx="350166" cy="350198"/>
            <a:chOff x="1308631" y="1507830"/>
            <a:chExt cx="350166" cy="350198"/>
          </a:xfrm>
        </p:grpSpPr>
        <p:sp>
          <p:nvSpPr>
            <p:cNvPr id="10286" name="Google Shape;10286;p58"/>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8"/>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8"/>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8"/>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58"/>
          <p:cNvGrpSpPr/>
          <p:nvPr/>
        </p:nvGrpSpPr>
        <p:grpSpPr>
          <a:xfrm>
            <a:off x="1756921" y="1335489"/>
            <a:ext cx="345997" cy="345997"/>
            <a:chOff x="1756921" y="1509739"/>
            <a:chExt cx="345997" cy="345997"/>
          </a:xfrm>
        </p:grpSpPr>
        <p:sp>
          <p:nvSpPr>
            <p:cNvPr id="10291" name="Google Shape;10291;p58"/>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8"/>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8"/>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8"/>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8"/>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8"/>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8"/>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8"/>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8"/>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8"/>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8"/>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8"/>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8"/>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8"/>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8"/>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8"/>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8"/>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58"/>
          <p:cNvGrpSpPr/>
          <p:nvPr/>
        </p:nvGrpSpPr>
        <p:grpSpPr>
          <a:xfrm>
            <a:off x="2216956" y="1336253"/>
            <a:ext cx="318721" cy="345615"/>
            <a:chOff x="2216956" y="1510503"/>
            <a:chExt cx="318721" cy="345615"/>
          </a:xfrm>
        </p:grpSpPr>
        <p:sp>
          <p:nvSpPr>
            <p:cNvPr id="10309" name="Google Shape;10309;p58"/>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8"/>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8"/>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8"/>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8"/>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58"/>
          <p:cNvGrpSpPr/>
          <p:nvPr/>
        </p:nvGrpSpPr>
        <p:grpSpPr>
          <a:xfrm>
            <a:off x="3988156" y="1394211"/>
            <a:ext cx="349052" cy="230049"/>
            <a:chOff x="3988156" y="1568461"/>
            <a:chExt cx="349052" cy="230049"/>
          </a:xfrm>
        </p:grpSpPr>
        <p:sp>
          <p:nvSpPr>
            <p:cNvPr id="10315" name="Google Shape;10315;p58"/>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8"/>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8"/>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8"/>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8"/>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8"/>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8"/>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58"/>
          <p:cNvGrpSpPr/>
          <p:nvPr/>
        </p:nvGrpSpPr>
        <p:grpSpPr>
          <a:xfrm>
            <a:off x="2633037" y="1325623"/>
            <a:ext cx="379002" cy="366112"/>
            <a:chOff x="2633037" y="1499873"/>
            <a:chExt cx="379002" cy="366112"/>
          </a:xfrm>
        </p:grpSpPr>
        <p:sp>
          <p:nvSpPr>
            <p:cNvPr id="10323" name="Google Shape;10323;p58"/>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8"/>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8"/>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8"/>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8"/>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8"/>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58"/>
          <p:cNvGrpSpPr/>
          <p:nvPr/>
        </p:nvGrpSpPr>
        <p:grpSpPr>
          <a:xfrm>
            <a:off x="6675256" y="1341919"/>
            <a:ext cx="327823" cy="357009"/>
            <a:chOff x="6675256" y="1516169"/>
            <a:chExt cx="327823" cy="357009"/>
          </a:xfrm>
        </p:grpSpPr>
        <p:sp>
          <p:nvSpPr>
            <p:cNvPr id="10330" name="Google Shape;10330;p58"/>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8"/>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8"/>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8"/>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8"/>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8"/>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8"/>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8"/>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8"/>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58"/>
          <p:cNvGrpSpPr/>
          <p:nvPr/>
        </p:nvGrpSpPr>
        <p:grpSpPr>
          <a:xfrm>
            <a:off x="8020159" y="1342301"/>
            <a:ext cx="300897" cy="356627"/>
            <a:chOff x="8020159" y="1516551"/>
            <a:chExt cx="300897" cy="356627"/>
          </a:xfrm>
        </p:grpSpPr>
        <p:sp>
          <p:nvSpPr>
            <p:cNvPr id="10340" name="Google Shape;10340;p58"/>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8"/>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8"/>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8"/>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8"/>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58"/>
          <p:cNvGrpSpPr/>
          <p:nvPr/>
        </p:nvGrpSpPr>
        <p:grpSpPr>
          <a:xfrm>
            <a:off x="5377363" y="1341919"/>
            <a:ext cx="257357" cy="356627"/>
            <a:chOff x="5377363" y="1516169"/>
            <a:chExt cx="257357" cy="356627"/>
          </a:xfrm>
        </p:grpSpPr>
        <p:sp>
          <p:nvSpPr>
            <p:cNvPr id="10346" name="Google Shape;10346;p58"/>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8"/>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8"/>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8"/>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8"/>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8"/>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8"/>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8"/>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8"/>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8"/>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8"/>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8"/>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8"/>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8"/>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8"/>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8"/>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8"/>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58"/>
          <p:cNvGrpSpPr/>
          <p:nvPr/>
        </p:nvGrpSpPr>
        <p:grpSpPr>
          <a:xfrm>
            <a:off x="4880567" y="1361620"/>
            <a:ext cx="356245" cy="317607"/>
            <a:chOff x="4880567" y="1535870"/>
            <a:chExt cx="356245" cy="317607"/>
          </a:xfrm>
        </p:grpSpPr>
        <p:sp>
          <p:nvSpPr>
            <p:cNvPr id="10364" name="Google Shape;10364;p58"/>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8"/>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8"/>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8"/>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8"/>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58"/>
          <p:cNvGrpSpPr/>
          <p:nvPr/>
        </p:nvGrpSpPr>
        <p:grpSpPr>
          <a:xfrm>
            <a:off x="5771483" y="1341537"/>
            <a:ext cx="357359" cy="357391"/>
            <a:chOff x="5771483" y="1515787"/>
            <a:chExt cx="357359" cy="357391"/>
          </a:xfrm>
        </p:grpSpPr>
        <p:sp>
          <p:nvSpPr>
            <p:cNvPr id="10370" name="Google Shape;10370;p58"/>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8"/>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8"/>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8"/>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58"/>
          <p:cNvGrpSpPr/>
          <p:nvPr/>
        </p:nvGrpSpPr>
        <p:grpSpPr>
          <a:xfrm>
            <a:off x="7121669" y="1359360"/>
            <a:ext cx="321362" cy="321362"/>
            <a:chOff x="7121669" y="1533610"/>
            <a:chExt cx="321362" cy="321362"/>
          </a:xfrm>
        </p:grpSpPr>
        <p:sp>
          <p:nvSpPr>
            <p:cNvPr id="10375" name="Google Shape;10375;p58"/>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8"/>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8"/>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8"/>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58"/>
          <p:cNvGrpSpPr/>
          <p:nvPr/>
        </p:nvGrpSpPr>
        <p:grpSpPr>
          <a:xfrm>
            <a:off x="7562766" y="1340614"/>
            <a:ext cx="327059" cy="360192"/>
            <a:chOff x="7562766" y="1514864"/>
            <a:chExt cx="327059" cy="360192"/>
          </a:xfrm>
        </p:grpSpPr>
        <p:sp>
          <p:nvSpPr>
            <p:cNvPr id="10380" name="Google Shape;10380;p58"/>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8"/>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8"/>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8"/>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58"/>
          <p:cNvGrpSpPr/>
          <p:nvPr/>
        </p:nvGrpSpPr>
        <p:grpSpPr>
          <a:xfrm>
            <a:off x="6221229" y="1324423"/>
            <a:ext cx="361636" cy="362183"/>
            <a:chOff x="6259175" y="1559008"/>
            <a:chExt cx="271743" cy="272093"/>
          </a:xfrm>
        </p:grpSpPr>
        <p:sp>
          <p:nvSpPr>
            <p:cNvPr id="10385" name="Google Shape;10385;p58"/>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8"/>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8"/>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8"/>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8"/>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8"/>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8"/>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8"/>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8"/>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8"/>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8"/>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8"/>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8"/>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8"/>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8"/>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8"/>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8"/>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58"/>
          <p:cNvGrpSpPr/>
          <p:nvPr/>
        </p:nvGrpSpPr>
        <p:grpSpPr>
          <a:xfrm>
            <a:off x="6671087" y="1835054"/>
            <a:ext cx="332757" cy="281833"/>
            <a:chOff x="6671087" y="2009304"/>
            <a:chExt cx="332757" cy="281833"/>
          </a:xfrm>
        </p:grpSpPr>
        <p:sp>
          <p:nvSpPr>
            <p:cNvPr id="10403" name="Google Shape;10403;p58"/>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8"/>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5" name="Google Shape;10405;p58"/>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6" name="Google Shape;10406;p58"/>
          <p:cNvGrpSpPr/>
          <p:nvPr/>
        </p:nvGrpSpPr>
        <p:grpSpPr>
          <a:xfrm>
            <a:off x="2201806" y="1802335"/>
            <a:ext cx="349784" cy="349434"/>
            <a:chOff x="2201806" y="1976585"/>
            <a:chExt cx="349784" cy="349434"/>
          </a:xfrm>
        </p:grpSpPr>
        <p:sp>
          <p:nvSpPr>
            <p:cNvPr id="10407" name="Google Shape;10407;p58"/>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8"/>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8"/>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8"/>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58"/>
          <p:cNvGrpSpPr/>
          <p:nvPr/>
        </p:nvGrpSpPr>
        <p:grpSpPr>
          <a:xfrm>
            <a:off x="3094217" y="1802335"/>
            <a:ext cx="350198" cy="350548"/>
            <a:chOff x="3094217" y="1976585"/>
            <a:chExt cx="350198" cy="350548"/>
          </a:xfrm>
        </p:grpSpPr>
        <p:sp>
          <p:nvSpPr>
            <p:cNvPr id="10412" name="Google Shape;10412;p58"/>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8"/>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8"/>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8"/>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8"/>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8"/>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8"/>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8"/>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8"/>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8"/>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8"/>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8"/>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8"/>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5" name="Google Shape;10425;p58"/>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6" name="Google Shape;10426;p58"/>
          <p:cNvGrpSpPr/>
          <p:nvPr/>
        </p:nvGrpSpPr>
        <p:grpSpPr>
          <a:xfrm>
            <a:off x="3979435" y="1802335"/>
            <a:ext cx="345265" cy="349848"/>
            <a:chOff x="3979435" y="1976585"/>
            <a:chExt cx="345265" cy="349848"/>
          </a:xfrm>
        </p:grpSpPr>
        <p:sp>
          <p:nvSpPr>
            <p:cNvPr id="10427" name="Google Shape;10427;p58"/>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8"/>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8"/>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8"/>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8"/>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8"/>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8"/>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8"/>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8"/>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8"/>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8"/>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8"/>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8"/>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8"/>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8"/>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8"/>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8"/>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58"/>
          <p:cNvGrpSpPr/>
          <p:nvPr/>
        </p:nvGrpSpPr>
        <p:grpSpPr>
          <a:xfrm>
            <a:off x="3541011" y="1334344"/>
            <a:ext cx="350166" cy="349434"/>
            <a:chOff x="3541011" y="1508594"/>
            <a:chExt cx="350166" cy="349434"/>
          </a:xfrm>
        </p:grpSpPr>
        <p:sp>
          <p:nvSpPr>
            <p:cNvPr id="10445" name="Google Shape;10445;p58"/>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8"/>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8"/>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8"/>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8"/>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8"/>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8"/>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8"/>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8"/>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8"/>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8"/>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8"/>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8"/>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58"/>
          <p:cNvGrpSpPr/>
          <p:nvPr/>
        </p:nvGrpSpPr>
        <p:grpSpPr>
          <a:xfrm>
            <a:off x="3576626" y="1801571"/>
            <a:ext cx="284251" cy="351694"/>
            <a:chOff x="3576626" y="1975821"/>
            <a:chExt cx="284251" cy="351694"/>
          </a:xfrm>
        </p:grpSpPr>
        <p:sp>
          <p:nvSpPr>
            <p:cNvPr id="10459" name="Google Shape;10459;p58"/>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8"/>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8"/>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58"/>
          <p:cNvGrpSpPr/>
          <p:nvPr/>
        </p:nvGrpSpPr>
        <p:grpSpPr>
          <a:xfrm>
            <a:off x="2722090" y="2715912"/>
            <a:ext cx="238770" cy="371841"/>
            <a:chOff x="2722090" y="2890162"/>
            <a:chExt cx="238770" cy="371841"/>
          </a:xfrm>
        </p:grpSpPr>
        <p:sp>
          <p:nvSpPr>
            <p:cNvPr id="10463" name="Google Shape;10463;p58"/>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8"/>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8"/>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6" name="Google Shape;10466;p58"/>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7" name="Google Shape;10467;p58"/>
          <p:cNvGrpSpPr/>
          <p:nvPr/>
        </p:nvGrpSpPr>
        <p:grpSpPr>
          <a:xfrm>
            <a:off x="6216367" y="1795906"/>
            <a:ext cx="361147" cy="361147"/>
            <a:chOff x="6216367" y="1970156"/>
            <a:chExt cx="361147" cy="361147"/>
          </a:xfrm>
        </p:grpSpPr>
        <p:sp>
          <p:nvSpPr>
            <p:cNvPr id="10468" name="Google Shape;10468;p58"/>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8"/>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8"/>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8"/>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58"/>
          <p:cNvGrpSpPr/>
          <p:nvPr/>
        </p:nvGrpSpPr>
        <p:grpSpPr>
          <a:xfrm>
            <a:off x="1289311" y="2751972"/>
            <a:ext cx="408156" cy="299783"/>
            <a:chOff x="1289311" y="2926222"/>
            <a:chExt cx="408156" cy="299783"/>
          </a:xfrm>
        </p:grpSpPr>
        <p:sp>
          <p:nvSpPr>
            <p:cNvPr id="10473" name="Google Shape;10473;p58"/>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8"/>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58"/>
          <p:cNvGrpSpPr/>
          <p:nvPr/>
        </p:nvGrpSpPr>
        <p:grpSpPr>
          <a:xfrm>
            <a:off x="7978465" y="1795142"/>
            <a:ext cx="361147" cy="360797"/>
            <a:chOff x="7978465" y="1969392"/>
            <a:chExt cx="361147" cy="360797"/>
          </a:xfrm>
        </p:grpSpPr>
        <p:sp>
          <p:nvSpPr>
            <p:cNvPr id="10476" name="Google Shape;10476;p58"/>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8"/>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8"/>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8"/>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8"/>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8"/>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8"/>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8"/>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8"/>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5" name="Google Shape;10485;p58"/>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6" name="Google Shape;10486;p58"/>
          <p:cNvGrpSpPr/>
          <p:nvPr/>
        </p:nvGrpSpPr>
        <p:grpSpPr>
          <a:xfrm>
            <a:off x="854261" y="2734563"/>
            <a:ext cx="377474" cy="335748"/>
            <a:chOff x="854261" y="2908813"/>
            <a:chExt cx="377474" cy="335748"/>
          </a:xfrm>
        </p:grpSpPr>
        <p:sp>
          <p:nvSpPr>
            <p:cNvPr id="10487" name="Google Shape;10487;p58"/>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8"/>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8"/>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8"/>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8"/>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58"/>
          <p:cNvGrpSpPr/>
          <p:nvPr/>
        </p:nvGrpSpPr>
        <p:grpSpPr>
          <a:xfrm>
            <a:off x="1749728" y="2720527"/>
            <a:ext cx="386927" cy="363438"/>
            <a:chOff x="1749728" y="2894777"/>
            <a:chExt cx="386927" cy="363438"/>
          </a:xfrm>
        </p:grpSpPr>
        <p:sp>
          <p:nvSpPr>
            <p:cNvPr id="10493" name="Google Shape;10493;p58"/>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8"/>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8"/>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8"/>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8"/>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8"/>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8"/>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58"/>
          <p:cNvGrpSpPr/>
          <p:nvPr/>
        </p:nvGrpSpPr>
        <p:grpSpPr>
          <a:xfrm>
            <a:off x="7098912" y="1795142"/>
            <a:ext cx="359651" cy="361560"/>
            <a:chOff x="7098912" y="1969392"/>
            <a:chExt cx="359651" cy="361560"/>
          </a:xfrm>
        </p:grpSpPr>
        <p:sp>
          <p:nvSpPr>
            <p:cNvPr id="10501" name="Google Shape;10501;p58"/>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8"/>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8"/>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8"/>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8"/>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8"/>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8"/>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8"/>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8"/>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8"/>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8"/>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8"/>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8"/>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4" name="Google Shape;10514;p58"/>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5" name="Google Shape;10515;p58"/>
          <p:cNvGrpSpPr/>
          <p:nvPr/>
        </p:nvGrpSpPr>
        <p:grpSpPr>
          <a:xfrm>
            <a:off x="5352728" y="1815989"/>
            <a:ext cx="327091" cy="322508"/>
            <a:chOff x="5352728" y="1990239"/>
            <a:chExt cx="327091" cy="322508"/>
          </a:xfrm>
        </p:grpSpPr>
        <p:sp>
          <p:nvSpPr>
            <p:cNvPr id="10516" name="Google Shape;10516;p58"/>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8"/>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8"/>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9" name="Google Shape;10519;p58"/>
          <p:cNvGrpSpPr/>
          <p:nvPr/>
        </p:nvGrpSpPr>
        <p:grpSpPr>
          <a:xfrm>
            <a:off x="7538896" y="1795906"/>
            <a:ext cx="361147" cy="361529"/>
            <a:chOff x="7538896" y="1970156"/>
            <a:chExt cx="361147" cy="361529"/>
          </a:xfrm>
        </p:grpSpPr>
        <p:sp>
          <p:nvSpPr>
            <p:cNvPr id="10520" name="Google Shape;10520;p58"/>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8"/>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8"/>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8"/>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8"/>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8"/>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58"/>
          <p:cNvGrpSpPr/>
          <p:nvPr/>
        </p:nvGrpSpPr>
        <p:grpSpPr>
          <a:xfrm>
            <a:off x="4896099" y="1796670"/>
            <a:ext cx="358155" cy="358123"/>
            <a:chOff x="4896099" y="1970920"/>
            <a:chExt cx="358155" cy="358123"/>
          </a:xfrm>
        </p:grpSpPr>
        <p:sp>
          <p:nvSpPr>
            <p:cNvPr id="10527" name="Google Shape;10527;p58"/>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8"/>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8"/>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58"/>
          <p:cNvGrpSpPr/>
          <p:nvPr/>
        </p:nvGrpSpPr>
        <p:grpSpPr>
          <a:xfrm>
            <a:off x="4048787" y="2802769"/>
            <a:ext cx="283488" cy="198604"/>
            <a:chOff x="4048787" y="2977019"/>
            <a:chExt cx="283488" cy="198604"/>
          </a:xfrm>
        </p:grpSpPr>
        <p:sp>
          <p:nvSpPr>
            <p:cNvPr id="10531" name="Google Shape;10531;p58"/>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8"/>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8"/>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8"/>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8"/>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8"/>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58"/>
          <p:cNvGrpSpPr/>
          <p:nvPr/>
        </p:nvGrpSpPr>
        <p:grpSpPr>
          <a:xfrm>
            <a:off x="4054103" y="2255941"/>
            <a:ext cx="218687" cy="349052"/>
            <a:chOff x="4054103" y="2430191"/>
            <a:chExt cx="218687" cy="349052"/>
          </a:xfrm>
        </p:grpSpPr>
        <p:sp>
          <p:nvSpPr>
            <p:cNvPr id="10538" name="Google Shape;10538;p58"/>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8"/>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58"/>
          <p:cNvGrpSpPr/>
          <p:nvPr/>
        </p:nvGrpSpPr>
        <p:grpSpPr>
          <a:xfrm>
            <a:off x="2185128" y="2253299"/>
            <a:ext cx="382758" cy="356595"/>
            <a:chOff x="2185128" y="2427549"/>
            <a:chExt cx="382758" cy="356595"/>
          </a:xfrm>
        </p:grpSpPr>
        <p:sp>
          <p:nvSpPr>
            <p:cNvPr id="10541" name="Google Shape;10541;p58"/>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8"/>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8"/>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8"/>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58"/>
          <p:cNvGrpSpPr/>
          <p:nvPr/>
        </p:nvGrpSpPr>
        <p:grpSpPr>
          <a:xfrm>
            <a:off x="2656907" y="2265043"/>
            <a:ext cx="332757" cy="332343"/>
            <a:chOff x="2656907" y="2439293"/>
            <a:chExt cx="332757" cy="332343"/>
          </a:xfrm>
        </p:grpSpPr>
        <p:sp>
          <p:nvSpPr>
            <p:cNvPr id="10546" name="Google Shape;10546;p58"/>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8"/>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8"/>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8"/>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8"/>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8"/>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8"/>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58"/>
          <p:cNvGrpSpPr/>
          <p:nvPr/>
        </p:nvGrpSpPr>
        <p:grpSpPr>
          <a:xfrm>
            <a:off x="1731523" y="2248366"/>
            <a:ext cx="399435" cy="365698"/>
            <a:chOff x="1731523" y="2422616"/>
            <a:chExt cx="399435" cy="365698"/>
          </a:xfrm>
        </p:grpSpPr>
        <p:sp>
          <p:nvSpPr>
            <p:cNvPr id="10554" name="Google Shape;10554;p58"/>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8"/>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8"/>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58"/>
          <p:cNvGrpSpPr/>
          <p:nvPr/>
        </p:nvGrpSpPr>
        <p:grpSpPr>
          <a:xfrm>
            <a:off x="3097241" y="2259314"/>
            <a:ext cx="344883" cy="343387"/>
            <a:chOff x="3097241" y="2433564"/>
            <a:chExt cx="344883" cy="343387"/>
          </a:xfrm>
        </p:grpSpPr>
        <p:sp>
          <p:nvSpPr>
            <p:cNvPr id="10558" name="Google Shape;10558;p58"/>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8"/>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8"/>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8"/>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8"/>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8"/>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8"/>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8"/>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8"/>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58"/>
          <p:cNvGrpSpPr/>
          <p:nvPr/>
        </p:nvGrpSpPr>
        <p:grpSpPr>
          <a:xfrm>
            <a:off x="1278299" y="2265043"/>
            <a:ext cx="410829" cy="332343"/>
            <a:chOff x="1278299" y="2439293"/>
            <a:chExt cx="410829" cy="332343"/>
          </a:xfrm>
        </p:grpSpPr>
        <p:sp>
          <p:nvSpPr>
            <p:cNvPr id="10568" name="Google Shape;10568;p58"/>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8"/>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8"/>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8"/>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8"/>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8"/>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8"/>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8"/>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58"/>
          <p:cNvGrpSpPr/>
          <p:nvPr/>
        </p:nvGrpSpPr>
        <p:grpSpPr>
          <a:xfrm>
            <a:off x="2661459" y="1840751"/>
            <a:ext cx="322508" cy="273494"/>
            <a:chOff x="2661459" y="2015001"/>
            <a:chExt cx="322508" cy="273494"/>
          </a:xfrm>
        </p:grpSpPr>
        <p:sp>
          <p:nvSpPr>
            <p:cNvPr id="10577" name="Google Shape;10577;p58"/>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8"/>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58"/>
          <p:cNvGrpSpPr/>
          <p:nvPr/>
        </p:nvGrpSpPr>
        <p:grpSpPr>
          <a:xfrm>
            <a:off x="870939" y="2265043"/>
            <a:ext cx="331993" cy="331993"/>
            <a:chOff x="870939" y="2439293"/>
            <a:chExt cx="331993" cy="331993"/>
          </a:xfrm>
        </p:grpSpPr>
        <p:sp>
          <p:nvSpPr>
            <p:cNvPr id="10580" name="Google Shape;10580;p58"/>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8"/>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8"/>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8"/>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8"/>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8"/>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8"/>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8"/>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8"/>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8"/>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8"/>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8"/>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8"/>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8"/>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8"/>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8"/>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58"/>
          <p:cNvGrpSpPr/>
          <p:nvPr/>
        </p:nvGrpSpPr>
        <p:grpSpPr>
          <a:xfrm>
            <a:off x="6644957" y="2282103"/>
            <a:ext cx="371395" cy="278904"/>
            <a:chOff x="6644957" y="2456353"/>
            <a:chExt cx="371395" cy="278904"/>
          </a:xfrm>
        </p:grpSpPr>
        <p:sp>
          <p:nvSpPr>
            <p:cNvPr id="10597" name="Google Shape;10597;p58"/>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8"/>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8"/>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8"/>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8"/>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58"/>
          <p:cNvGrpSpPr/>
          <p:nvPr/>
        </p:nvGrpSpPr>
        <p:grpSpPr>
          <a:xfrm>
            <a:off x="5388757" y="2240409"/>
            <a:ext cx="260349" cy="362292"/>
            <a:chOff x="5388757" y="2414659"/>
            <a:chExt cx="260349" cy="362292"/>
          </a:xfrm>
        </p:grpSpPr>
        <p:sp>
          <p:nvSpPr>
            <p:cNvPr id="10603" name="Google Shape;10603;p58"/>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8"/>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8"/>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8"/>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8"/>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8"/>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8"/>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8"/>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8"/>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8"/>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8"/>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8"/>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8"/>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8"/>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8"/>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8"/>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8"/>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8"/>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8"/>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8"/>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58"/>
          <p:cNvGrpSpPr/>
          <p:nvPr/>
        </p:nvGrpSpPr>
        <p:grpSpPr>
          <a:xfrm>
            <a:off x="3567142" y="2731507"/>
            <a:ext cx="348288" cy="340331"/>
            <a:chOff x="3567142" y="2905757"/>
            <a:chExt cx="348288" cy="340331"/>
          </a:xfrm>
        </p:grpSpPr>
        <p:sp>
          <p:nvSpPr>
            <p:cNvPr id="10624" name="Google Shape;10624;p58"/>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8"/>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8"/>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8"/>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8"/>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58"/>
          <p:cNvGrpSpPr/>
          <p:nvPr/>
        </p:nvGrpSpPr>
        <p:grpSpPr>
          <a:xfrm>
            <a:off x="870939" y="1801571"/>
            <a:ext cx="332375" cy="350071"/>
            <a:chOff x="870939" y="1975821"/>
            <a:chExt cx="332375" cy="350071"/>
          </a:xfrm>
        </p:grpSpPr>
        <p:sp>
          <p:nvSpPr>
            <p:cNvPr id="10630" name="Google Shape;10630;p58"/>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8"/>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8"/>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8"/>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58"/>
          <p:cNvGrpSpPr/>
          <p:nvPr/>
        </p:nvGrpSpPr>
        <p:grpSpPr>
          <a:xfrm>
            <a:off x="7967103" y="2240791"/>
            <a:ext cx="355863" cy="361911"/>
            <a:chOff x="7967103" y="2415041"/>
            <a:chExt cx="355863" cy="361911"/>
          </a:xfrm>
        </p:grpSpPr>
        <p:sp>
          <p:nvSpPr>
            <p:cNvPr id="10635" name="Google Shape;10635;p58"/>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8"/>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8"/>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8"/>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8"/>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8"/>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8"/>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8"/>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8"/>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8"/>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8"/>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58"/>
          <p:cNvGrpSpPr/>
          <p:nvPr/>
        </p:nvGrpSpPr>
        <p:grpSpPr>
          <a:xfrm>
            <a:off x="7529411" y="2240409"/>
            <a:ext cx="355863" cy="362292"/>
            <a:chOff x="7529411" y="2414659"/>
            <a:chExt cx="355863" cy="362292"/>
          </a:xfrm>
        </p:grpSpPr>
        <p:sp>
          <p:nvSpPr>
            <p:cNvPr id="10647" name="Google Shape;10647;p58"/>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8"/>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8"/>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8"/>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8"/>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8"/>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8"/>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8"/>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8"/>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8"/>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8"/>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8"/>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58"/>
          <p:cNvGrpSpPr/>
          <p:nvPr/>
        </p:nvGrpSpPr>
        <p:grpSpPr>
          <a:xfrm>
            <a:off x="5733194" y="2257468"/>
            <a:ext cx="446826" cy="327059"/>
            <a:chOff x="5733194" y="2431718"/>
            <a:chExt cx="446826" cy="327059"/>
          </a:xfrm>
        </p:grpSpPr>
        <p:sp>
          <p:nvSpPr>
            <p:cNvPr id="10660" name="Google Shape;10660;p58"/>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8"/>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8"/>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58"/>
          <p:cNvGrpSpPr/>
          <p:nvPr/>
        </p:nvGrpSpPr>
        <p:grpSpPr>
          <a:xfrm>
            <a:off x="4876780" y="2243814"/>
            <a:ext cx="407774" cy="356627"/>
            <a:chOff x="4876780" y="2418064"/>
            <a:chExt cx="407774" cy="356627"/>
          </a:xfrm>
        </p:grpSpPr>
        <p:sp>
          <p:nvSpPr>
            <p:cNvPr id="10664" name="Google Shape;10664;p58"/>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8"/>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8"/>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8"/>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8"/>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8"/>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8"/>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8"/>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58"/>
          <p:cNvGrpSpPr/>
          <p:nvPr/>
        </p:nvGrpSpPr>
        <p:grpSpPr>
          <a:xfrm>
            <a:off x="7070872" y="2236621"/>
            <a:ext cx="398321" cy="371013"/>
            <a:chOff x="7070872" y="2410871"/>
            <a:chExt cx="398321" cy="371013"/>
          </a:xfrm>
        </p:grpSpPr>
        <p:sp>
          <p:nvSpPr>
            <p:cNvPr id="10673" name="Google Shape;10673;p58"/>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8"/>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8"/>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8"/>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7" name="Google Shape;10677;p58"/>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8" name="Google Shape;10678;p58"/>
          <p:cNvGrpSpPr/>
          <p:nvPr/>
        </p:nvGrpSpPr>
        <p:grpSpPr>
          <a:xfrm>
            <a:off x="5318259" y="2807861"/>
            <a:ext cx="371013" cy="220787"/>
            <a:chOff x="5318259" y="2982111"/>
            <a:chExt cx="371013" cy="220787"/>
          </a:xfrm>
        </p:grpSpPr>
        <p:sp>
          <p:nvSpPr>
            <p:cNvPr id="10679" name="Google Shape;10679;p58"/>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8"/>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8"/>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8"/>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8"/>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8"/>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8"/>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8"/>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58"/>
          <p:cNvGrpSpPr/>
          <p:nvPr/>
        </p:nvGrpSpPr>
        <p:grpSpPr>
          <a:xfrm>
            <a:off x="7073928" y="2731507"/>
            <a:ext cx="371395" cy="371809"/>
            <a:chOff x="7073928" y="2905757"/>
            <a:chExt cx="371395" cy="371809"/>
          </a:xfrm>
        </p:grpSpPr>
        <p:sp>
          <p:nvSpPr>
            <p:cNvPr id="10688" name="Google Shape;10688;p58"/>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8"/>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8"/>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58"/>
          <p:cNvGrpSpPr/>
          <p:nvPr/>
        </p:nvGrpSpPr>
        <p:grpSpPr>
          <a:xfrm>
            <a:off x="6188327" y="2781158"/>
            <a:ext cx="371395" cy="272857"/>
            <a:chOff x="6188327" y="2955408"/>
            <a:chExt cx="371395" cy="272857"/>
          </a:xfrm>
        </p:grpSpPr>
        <p:sp>
          <p:nvSpPr>
            <p:cNvPr id="10692" name="Google Shape;10692;p58"/>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8"/>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58"/>
          <p:cNvGrpSpPr/>
          <p:nvPr/>
        </p:nvGrpSpPr>
        <p:grpSpPr>
          <a:xfrm>
            <a:off x="7521454" y="2731889"/>
            <a:ext cx="359651" cy="371013"/>
            <a:chOff x="7521454" y="2906139"/>
            <a:chExt cx="359651" cy="371013"/>
          </a:xfrm>
        </p:grpSpPr>
        <p:sp>
          <p:nvSpPr>
            <p:cNvPr id="10695" name="Google Shape;10695;p58"/>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8"/>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8"/>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8"/>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8"/>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58"/>
          <p:cNvGrpSpPr/>
          <p:nvPr/>
        </p:nvGrpSpPr>
        <p:grpSpPr>
          <a:xfrm>
            <a:off x="5782845" y="2732271"/>
            <a:ext cx="301661" cy="371013"/>
            <a:chOff x="5782845" y="2906521"/>
            <a:chExt cx="301661" cy="371013"/>
          </a:xfrm>
        </p:grpSpPr>
        <p:sp>
          <p:nvSpPr>
            <p:cNvPr id="10701" name="Google Shape;10701;p58"/>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8"/>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8"/>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58"/>
          <p:cNvGrpSpPr/>
          <p:nvPr/>
        </p:nvGrpSpPr>
        <p:grpSpPr>
          <a:xfrm>
            <a:off x="3539102" y="2253299"/>
            <a:ext cx="355099" cy="355481"/>
            <a:chOff x="3539102" y="2427549"/>
            <a:chExt cx="355099" cy="355481"/>
          </a:xfrm>
        </p:grpSpPr>
        <p:sp>
          <p:nvSpPr>
            <p:cNvPr id="10705" name="Google Shape;10705;p58"/>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8"/>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58"/>
          <p:cNvGrpSpPr/>
          <p:nvPr/>
        </p:nvGrpSpPr>
        <p:grpSpPr>
          <a:xfrm>
            <a:off x="6630539" y="2743252"/>
            <a:ext cx="371777" cy="349434"/>
            <a:chOff x="6630539" y="2917502"/>
            <a:chExt cx="371777" cy="349434"/>
          </a:xfrm>
        </p:grpSpPr>
        <p:sp>
          <p:nvSpPr>
            <p:cNvPr id="10708" name="Google Shape;10708;p58"/>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8"/>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8"/>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8"/>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8"/>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8"/>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8"/>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58"/>
          <p:cNvGrpSpPr/>
          <p:nvPr/>
        </p:nvGrpSpPr>
        <p:grpSpPr>
          <a:xfrm>
            <a:off x="2171474" y="3194979"/>
            <a:ext cx="408156" cy="343737"/>
            <a:chOff x="2171474" y="3369229"/>
            <a:chExt cx="408156" cy="343737"/>
          </a:xfrm>
        </p:grpSpPr>
        <p:sp>
          <p:nvSpPr>
            <p:cNvPr id="10716" name="Google Shape;10716;p58"/>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8"/>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8"/>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8"/>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58"/>
          <p:cNvGrpSpPr/>
          <p:nvPr/>
        </p:nvGrpSpPr>
        <p:grpSpPr>
          <a:xfrm>
            <a:off x="4891198" y="2750858"/>
            <a:ext cx="334634" cy="334634"/>
            <a:chOff x="4891198" y="2925108"/>
            <a:chExt cx="334634" cy="334634"/>
          </a:xfrm>
        </p:grpSpPr>
        <p:sp>
          <p:nvSpPr>
            <p:cNvPr id="10721" name="Google Shape;10721;p58"/>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8"/>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8"/>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8"/>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8"/>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8"/>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8"/>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8"/>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58"/>
          <p:cNvGrpSpPr/>
          <p:nvPr/>
        </p:nvGrpSpPr>
        <p:grpSpPr>
          <a:xfrm>
            <a:off x="7976174" y="2750858"/>
            <a:ext cx="334666" cy="334634"/>
            <a:chOff x="7976174" y="2925108"/>
            <a:chExt cx="334666" cy="334634"/>
          </a:xfrm>
        </p:grpSpPr>
        <p:sp>
          <p:nvSpPr>
            <p:cNvPr id="10730" name="Google Shape;10730;p58"/>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8"/>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8"/>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8"/>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8"/>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8"/>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8"/>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8"/>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8"/>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58"/>
          <p:cNvGrpSpPr/>
          <p:nvPr/>
        </p:nvGrpSpPr>
        <p:grpSpPr>
          <a:xfrm>
            <a:off x="3091957" y="3199881"/>
            <a:ext cx="354717" cy="332757"/>
            <a:chOff x="3091957" y="3374131"/>
            <a:chExt cx="354717" cy="332757"/>
          </a:xfrm>
        </p:grpSpPr>
        <p:sp>
          <p:nvSpPr>
            <p:cNvPr id="10740" name="Google Shape;10740;p58"/>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8"/>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8"/>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8"/>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8"/>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8"/>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58"/>
          <p:cNvGrpSpPr/>
          <p:nvPr/>
        </p:nvGrpSpPr>
        <p:grpSpPr>
          <a:xfrm>
            <a:off x="3988156" y="3205960"/>
            <a:ext cx="353954" cy="318880"/>
            <a:chOff x="3988156" y="3380210"/>
            <a:chExt cx="353954" cy="318880"/>
          </a:xfrm>
        </p:grpSpPr>
        <p:sp>
          <p:nvSpPr>
            <p:cNvPr id="10747" name="Google Shape;10747;p58"/>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8"/>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8"/>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8"/>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8"/>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58"/>
          <p:cNvGrpSpPr/>
          <p:nvPr/>
        </p:nvGrpSpPr>
        <p:grpSpPr>
          <a:xfrm>
            <a:off x="3541011" y="3193070"/>
            <a:ext cx="348257" cy="346188"/>
            <a:chOff x="3541011" y="3367320"/>
            <a:chExt cx="348257" cy="346188"/>
          </a:xfrm>
        </p:grpSpPr>
        <p:sp>
          <p:nvSpPr>
            <p:cNvPr id="10753" name="Google Shape;10753;p58"/>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8"/>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8"/>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8"/>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58"/>
          <p:cNvGrpSpPr/>
          <p:nvPr/>
        </p:nvGrpSpPr>
        <p:grpSpPr>
          <a:xfrm>
            <a:off x="1314678" y="3183967"/>
            <a:ext cx="334666" cy="365348"/>
            <a:chOff x="1314678" y="3358217"/>
            <a:chExt cx="334666" cy="365348"/>
          </a:xfrm>
        </p:grpSpPr>
        <p:sp>
          <p:nvSpPr>
            <p:cNvPr id="10758" name="Google Shape;10758;p58"/>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8"/>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8"/>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8"/>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8"/>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58"/>
          <p:cNvGrpSpPr/>
          <p:nvPr/>
        </p:nvGrpSpPr>
        <p:grpSpPr>
          <a:xfrm>
            <a:off x="1748582" y="3198385"/>
            <a:ext cx="359269" cy="335780"/>
            <a:chOff x="1748582" y="3372635"/>
            <a:chExt cx="359269" cy="335780"/>
          </a:xfrm>
        </p:grpSpPr>
        <p:sp>
          <p:nvSpPr>
            <p:cNvPr id="10764" name="Google Shape;10764;p58"/>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5" name="Google Shape;10765;p58"/>
            <p:cNvGrpSpPr/>
            <p:nvPr/>
          </p:nvGrpSpPr>
          <p:grpSpPr>
            <a:xfrm>
              <a:off x="1748582" y="3372635"/>
              <a:ext cx="333520" cy="335780"/>
              <a:chOff x="1748582" y="3372635"/>
              <a:chExt cx="333520" cy="335780"/>
            </a:xfrm>
          </p:grpSpPr>
          <p:sp>
            <p:nvSpPr>
              <p:cNvPr id="10766" name="Google Shape;10766;p58"/>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8"/>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8"/>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69" name="Google Shape;10769;p58"/>
          <p:cNvGrpSpPr/>
          <p:nvPr/>
        </p:nvGrpSpPr>
        <p:grpSpPr>
          <a:xfrm>
            <a:off x="2640993" y="3183585"/>
            <a:ext cx="365348" cy="364966"/>
            <a:chOff x="2640993" y="3357835"/>
            <a:chExt cx="365348" cy="364966"/>
          </a:xfrm>
        </p:grpSpPr>
        <p:sp>
          <p:nvSpPr>
            <p:cNvPr id="10770" name="Google Shape;10770;p58"/>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8"/>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8"/>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8"/>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8"/>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8"/>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8"/>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8"/>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8"/>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8"/>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58"/>
          <p:cNvGrpSpPr/>
          <p:nvPr/>
        </p:nvGrpSpPr>
        <p:grpSpPr>
          <a:xfrm>
            <a:off x="4886264" y="3191924"/>
            <a:ext cx="350548" cy="350198"/>
            <a:chOff x="4886264" y="3366174"/>
            <a:chExt cx="350548" cy="350198"/>
          </a:xfrm>
        </p:grpSpPr>
        <p:sp>
          <p:nvSpPr>
            <p:cNvPr id="10781" name="Google Shape;10781;p58"/>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8"/>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8"/>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8"/>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8"/>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8"/>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8"/>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8"/>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8"/>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8"/>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8"/>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8"/>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8"/>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58"/>
          <p:cNvGrpSpPr/>
          <p:nvPr/>
        </p:nvGrpSpPr>
        <p:grpSpPr>
          <a:xfrm>
            <a:off x="5331913" y="3239697"/>
            <a:ext cx="347143" cy="254684"/>
            <a:chOff x="5331913" y="3413947"/>
            <a:chExt cx="347143" cy="254684"/>
          </a:xfrm>
        </p:grpSpPr>
        <p:sp>
          <p:nvSpPr>
            <p:cNvPr id="10795" name="Google Shape;10795;p58"/>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8"/>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8"/>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8"/>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8"/>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8"/>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58"/>
          <p:cNvGrpSpPr/>
          <p:nvPr/>
        </p:nvGrpSpPr>
        <p:grpSpPr>
          <a:xfrm>
            <a:off x="5776798" y="3235528"/>
            <a:ext cx="346379" cy="264518"/>
            <a:chOff x="5776798" y="3409778"/>
            <a:chExt cx="346379" cy="264518"/>
          </a:xfrm>
        </p:grpSpPr>
        <p:sp>
          <p:nvSpPr>
            <p:cNvPr id="10802" name="Google Shape;10802;p58"/>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8"/>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8"/>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8"/>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8"/>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8"/>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8" name="Google Shape;10808;p58"/>
          <p:cNvGrpSpPr/>
          <p:nvPr/>
        </p:nvGrpSpPr>
        <p:grpSpPr>
          <a:xfrm>
            <a:off x="7108015" y="3222255"/>
            <a:ext cx="344883" cy="290299"/>
            <a:chOff x="7108015" y="3396505"/>
            <a:chExt cx="344883" cy="290299"/>
          </a:xfrm>
        </p:grpSpPr>
        <p:sp>
          <p:nvSpPr>
            <p:cNvPr id="10809" name="Google Shape;10809;p58"/>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8"/>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8"/>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8"/>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58"/>
          <p:cNvGrpSpPr/>
          <p:nvPr/>
        </p:nvGrpSpPr>
        <p:grpSpPr>
          <a:xfrm>
            <a:off x="7551754" y="3216558"/>
            <a:ext cx="344883" cy="301311"/>
            <a:chOff x="7551754" y="3390808"/>
            <a:chExt cx="344883" cy="301311"/>
          </a:xfrm>
        </p:grpSpPr>
        <p:sp>
          <p:nvSpPr>
            <p:cNvPr id="10814" name="Google Shape;10814;p58"/>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8"/>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8"/>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8"/>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8"/>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8"/>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8"/>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8"/>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8"/>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8"/>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8"/>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58"/>
          <p:cNvGrpSpPr/>
          <p:nvPr/>
        </p:nvGrpSpPr>
        <p:grpSpPr>
          <a:xfrm>
            <a:off x="6707084" y="3213153"/>
            <a:ext cx="261145" cy="308504"/>
            <a:chOff x="6707084" y="3387403"/>
            <a:chExt cx="261145" cy="308504"/>
          </a:xfrm>
        </p:grpSpPr>
        <p:sp>
          <p:nvSpPr>
            <p:cNvPr id="10826" name="Google Shape;10826;p58"/>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8"/>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8"/>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8"/>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58"/>
          <p:cNvGrpSpPr/>
          <p:nvPr/>
        </p:nvGrpSpPr>
        <p:grpSpPr>
          <a:xfrm>
            <a:off x="848978" y="4123387"/>
            <a:ext cx="377824" cy="324418"/>
            <a:chOff x="848978" y="4297637"/>
            <a:chExt cx="377824" cy="324418"/>
          </a:xfrm>
        </p:grpSpPr>
        <p:sp>
          <p:nvSpPr>
            <p:cNvPr id="10831" name="Google Shape;10831;p58"/>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8"/>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58"/>
          <p:cNvGrpSpPr/>
          <p:nvPr/>
        </p:nvGrpSpPr>
        <p:grpSpPr>
          <a:xfrm>
            <a:off x="1754279" y="4112343"/>
            <a:ext cx="351439" cy="345965"/>
            <a:chOff x="1754279" y="4286593"/>
            <a:chExt cx="351439" cy="345965"/>
          </a:xfrm>
        </p:grpSpPr>
        <p:sp>
          <p:nvSpPr>
            <p:cNvPr id="10834" name="Google Shape;10834;p58"/>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8"/>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8"/>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8"/>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8"/>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9" name="Google Shape;10839;p58"/>
          <p:cNvGrpSpPr/>
          <p:nvPr/>
        </p:nvGrpSpPr>
        <p:grpSpPr>
          <a:xfrm>
            <a:off x="3996113" y="4116926"/>
            <a:ext cx="336512" cy="335048"/>
            <a:chOff x="3996113" y="4291176"/>
            <a:chExt cx="336512" cy="335048"/>
          </a:xfrm>
        </p:grpSpPr>
        <p:sp>
          <p:nvSpPr>
            <p:cNvPr id="10840" name="Google Shape;10840;p58"/>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8"/>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8"/>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3" name="Google Shape;10843;p58"/>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4" name="Google Shape;10844;p58"/>
          <p:cNvGrpSpPr/>
          <p:nvPr/>
        </p:nvGrpSpPr>
        <p:grpSpPr>
          <a:xfrm>
            <a:off x="2179081" y="4111261"/>
            <a:ext cx="397525" cy="348670"/>
            <a:chOff x="2179081" y="4285511"/>
            <a:chExt cx="397525" cy="348670"/>
          </a:xfrm>
        </p:grpSpPr>
        <p:sp>
          <p:nvSpPr>
            <p:cNvPr id="10845" name="Google Shape;10845;p58"/>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8"/>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58"/>
          <p:cNvGrpSpPr/>
          <p:nvPr/>
        </p:nvGrpSpPr>
        <p:grpSpPr>
          <a:xfrm>
            <a:off x="3584201" y="4120746"/>
            <a:ext cx="267574" cy="329415"/>
            <a:chOff x="3584201" y="4294996"/>
            <a:chExt cx="267574" cy="329415"/>
          </a:xfrm>
        </p:grpSpPr>
        <p:sp>
          <p:nvSpPr>
            <p:cNvPr id="10848" name="Google Shape;10848;p58"/>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8"/>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8"/>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8"/>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58"/>
          <p:cNvGrpSpPr/>
          <p:nvPr/>
        </p:nvGrpSpPr>
        <p:grpSpPr>
          <a:xfrm>
            <a:off x="3082855" y="4121478"/>
            <a:ext cx="375946" cy="327823"/>
            <a:chOff x="3082855" y="4295728"/>
            <a:chExt cx="375946" cy="327823"/>
          </a:xfrm>
        </p:grpSpPr>
        <p:sp>
          <p:nvSpPr>
            <p:cNvPr id="10853" name="Google Shape;10853;p58"/>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8"/>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8"/>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8"/>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8"/>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8"/>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8"/>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8"/>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8"/>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8"/>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8"/>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58"/>
          <p:cNvGrpSpPr/>
          <p:nvPr/>
        </p:nvGrpSpPr>
        <p:grpSpPr>
          <a:xfrm>
            <a:off x="2749016" y="4116926"/>
            <a:ext cx="150831" cy="336926"/>
            <a:chOff x="2749016" y="4291176"/>
            <a:chExt cx="150831" cy="336926"/>
          </a:xfrm>
        </p:grpSpPr>
        <p:sp>
          <p:nvSpPr>
            <p:cNvPr id="10865" name="Google Shape;10865;p58"/>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8"/>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8"/>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8"/>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58"/>
          <p:cNvGrpSpPr/>
          <p:nvPr/>
        </p:nvGrpSpPr>
        <p:grpSpPr>
          <a:xfrm>
            <a:off x="7127716" y="4105182"/>
            <a:ext cx="248254" cy="361942"/>
            <a:chOff x="7127716" y="4279432"/>
            <a:chExt cx="248254" cy="361942"/>
          </a:xfrm>
        </p:grpSpPr>
        <p:sp>
          <p:nvSpPr>
            <p:cNvPr id="10870" name="Google Shape;10870;p58"/>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8"/>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8"/>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8"/>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8"/>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8"/>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8"/>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8"/>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8"/>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58"/>
          <p:cNvGrpSpPr/>
          <p:nvPr/>
        </p:nvGrpSpPr>
        <p:grpSpPr>
          <a:xfrm>
            <a:off x="7565408" y="4105182"/>
            <a:ext cx="248255" cy="361942"/>
            <a:chOff x="7565408" y="4279432"/>
            <a:chExt cx="248255" cy="361942"/>
          </a:xfrm>
        </p:grpSpPr>
        <p:sp>
          <p:nvSpPr>
            <p:cNvPr id="10880" name="Google Shape;10880;p58"/>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8"/>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8"/>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8"/>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8"/>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8"/>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8"/>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8"/>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58"/>
          <p:cNvGrpSpPr/>
          <p:nvPr/>
        </p:nvGrpSpPr>
        <p:grpSpPr>
          <a:xfrm>
            <a:off x="6264109" y="4105182"/>
            <a:ext cx="225498" cy="361560"/>
            <a:chOff x="6264109" y="4279432"/>
            <a:chExt cx="225498" cy="361560"/>
          </a:xfrm>
        </p:grpSpPr>
        <p:sp>
          <p:nvSpPr>
            <p:cNvPr id="10889" name="Google Shape;10889;p58"/>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8"/>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58"/>
          <p:cNvGrpSpPr/>
          <p:nvPr/>
        </p:nvGrpSpPr>
        <p:grpSpPr>
          <a:xfrm>
            <a:off x="7929578" y="4110115"/>
            <a:ext cx="395266" cy="351312"/>
            <a:chOff x="7929578" y="4284365"/>
            <a:chExt cx="395266" cy="351312"/>
          </a:xfrm>
        </p:grpSpPr>
        <p:sp>
          <p:nvSpPr>
            <p:cNvPr id="10892" name="Google Shape;10892;p58"/>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8"/>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8"/>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8"/>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6" name="Google Shape;10896;p58"/>
          <p:cNvGrpSpPr/>
          <p:nvPr/>
        </p:nvGrpSpPr>
        <p:grpSpPr>
          <a:xfrm>
            <a:off x="6595502" y="4149527"/>
            <a:ext cx="426315" cy="332826"/>
            <a:chOff x="6639652" y="4323777"/>
            <a:chExt cx="426315" cy="332826"/>
          </a:xfrm>
        </p:grpSpPr>
        <p:sp>
          <p:nvSpPr>
            <p:cNvPr id="10897" name="Google Shape;10897;p58"/>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8"/>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8"/>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8"/>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8"/>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8"/>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8"/>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8"/>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8"/>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8"/>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58"/>
          <p:cNvGrpSpPr/>
          <p:nvPr/>
        </p:nvGrpSpPr>
        <p:grpSpPr>
          <a:xfrm>
            <a:off x="5357662" y="4123387"/>
            <a:ext cx="287275" cy="326296"/>
            <a:chOff x="5357662" y="4297637"/>
            <a:chExt cx="287275" cy="326296"/>
          </a:xfrm>
        </p:grpSpPr>
        <p:sp>
          <p:nvSpPr>
            <p:cNvPr id="10908" name="Google Shape;10908;p58"/>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8"/>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8"/>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8"/>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8"/>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58"/>
          <p:cNvGrpSpPr/>
          <p:nvPr/>
        </p:nvGrpSpPr>
        <p:grpSpPr>
          <a:xfrm>
            <a:off x="5774124" y="4120300"/>
            <a:ext cx="331611" cy="331674"/>
            <a:chOff x="5774124" y="4294550"/>
            <a:chExt cx="331611" cy="331674"/>
          </a:xfrm>
        </p:grpSpPr>
        <p:sp>
          <p:nvSpPr>
            <p:cNvPr id="10914" name="Google Shape;10914;p58"/>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8"/>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58"/>
          <p:cNvGrpSpPr/>
          <p:nvPr/>
        </p:nvGrpSpPr>
        <p:grpSpPr>
          <a:xfrm>
            <a:off x="4890434" y="4113139"/>
            <a:ext cx="345997" cy="346029"/>
            <a:chOff x="4890434" y="4287389"/>
            <a:chExt cx="345997" cy="346029"/>
          </a:xfrm>
        </p:grpSpPr>
        <p:sp>
          <p:nvSpPr>
            <p:cNvPr id="10917" name="Google Shape;10917;p58"/>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8"/>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8"/>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8"/>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8"/>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8"/>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8"/>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58"/>
          <p:cNvGrpSpPr/>
          <p:nvPr/>
        </p:nvGrpSpPr>
        <p:grpSpPr>
          <a:xfrm>
            <a:off x="2165809" y="3636809"/>
            <a:ext cx="422542" cy="342973"/>
            <a:chOff x="2165809" y="3811059"/>
            <a:chExt cx="422542" cy="342973"/>
          </a:xfrm>
        </p:grpSpPr>
        <p:sp>
          <p:nvSpPr>
            <p:cNvPr id="10925" name="Google Shape;10925;p58"/>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8"/>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8"/>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8"/>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8"/>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8"/>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8"/>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8"/>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8"/>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8"/>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8"/>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8"/>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8"/>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8"/>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8"/>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8"/>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8"/>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8"/>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3" name="Google Shape;10943;p58"/>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4" name="Google Shape;10944;p58"/>
          <p:cNvGrpSpPr/>
          <p:nvPr/>
        </p:nvGrpSpPr>
        <p:grpSpPr>
          <a:xfrm>
            <a:off x="903530" y="3631875"/>
            <a:ext cx="264550" cy="353222"/>
            <a:chOff x="903530" y="3806125"/>
            <a:chExt cx="264550" cy="353222"/>
          </a:xfrm>
        </p:grpSpPr>
        <p:sp>
          <p:nvSpPr>
            <p:cNvPr id="10945" name="Google Shape;10945;p58"/>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8"/>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8"/>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8"/>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58"/>
          <p:cNvGrpSpPr/>
          <p:nvPr/>
        </p:nvGrpSpPr>
        <p:grpSpPr>
          <a:xfrm>
            <a:off x="850092" y="3178684"/>
            <a:ext cx="369517" cy="375660"/>
            <a:chOff x="850092" y="3352934"/>
            <a:chExt cx="369517" cy="375660"/>
          </a:xfrm>
        </p:grpSpPr>
        <p:sp>
          <p:nvSpPr>
            <p:cNvPr id="10950" name="Google Shape;10950;p58"/>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8"/>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8"/>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8"/>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8"/>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58"/>
          <p:cNvGrpSpPr/>
          <p:nvPr/>
        </p:nvGrpSpPr>
        <p:grpSpPr>
          <a:xfrm>
            <a:off x="2611458" y="3642124"/>
            <a:ext cx="426329" cy="332375"/>
            <a:chOff x="2611458" y="3816374"/>
            <a:chExt cx="426329" cy="332375"/>
          </a:xfrm>
        </p:grpSpPr>
        <p:sp>
          <p:nvSpPr>
            <p:cNvPr id="10956" name="Google Shape;10956;p58"/>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8"/>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8"/>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8"/>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8"/>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8"/>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8"/>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8"/>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8"/>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8"/>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6" name="Google Shape;10966;p58"/>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7" name="Google Shape;10967;p58"/>
          <p:cNvGrpSpPr/>
          <p:nvPr/>
        </p:nvGrpSpPr>
        <p:grpSpPr>
          <a:xfrm>
            <a:off x="4019984" y="3631143"/>
            <a:ext cx="293704" cy="353954"/>
            <a:chOff x="4019984" y="3805393"/>
            <a:chExt cx="293704" cy="353954"/>
          </a:xfrm>
        </p:grpSpPr>
        <p:sp>
          <p:nvSpPr>
            <p:cNvPr id="10968" name="Google Shape;10968;p58"/>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8"/>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58"/>
          <p:cNvGrpSpPr/>
          <p:nvPr/>
        </p:nvGrpSpPr>
        <p:grpSpPr>
          <a:xfrm>
            <a:off x="8006505" y="3215794"/>
            <a:ext cx="323654" cy="303189"/>
            <a:chOff x="8006505" y="3390044"/>
            <a:chExt cx="323654" cy="303189"/>
          </a:xfrm>
        </p:grpSpPr>
        <p:sp>
          <p:nvSpPr>
            <p:cNvPr id="10971" name="Google Shape;10971;p58"/>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8"/>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8"/>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8"/>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8"/>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8"/>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58"/>
          <p:cNvGrpSpPr/>
          <p:nvPr/>
        </p:nvGrpSpPr>
        <p:grpSpPr>
          <a:xfrm>
            <a:off x="1299146" y="3632257"/>
            <a:ext cx="367990" cy="351312"/>
            <a:chOff x="1299146" y="3806507"/>
            <a:chExt cx="367990" cy="351312"/>
          </a:xfrm>
        </p:grpSpPr>
        <p:sp>
          <p:nvSpPr>
            <p:cNvPr id="10978" name="Google Shape;10978;p58"/>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8"/>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0" name="Google Shape;10980;p58"/>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1" name="Google Shape;10981;p58"/>
          <p:cNvGrpSpPr/>
          <p:nvPr/>
        </p:nvGrpSpPr>
        <p:grpSpPr>
          <a:xfrm>
            <a:off x="7550258" y="3658420"/>
            <a:ext cx="371395" cy="301279"/>
            <a:chOff x="7550258" y="3832670"/>
            <a:chExt cx="371395" cy="301279"/>
          </a:xfrm>
        </p:grpSpPr>
        <p:sp>
          <p:nvSpPr>
            <p:cNvPr id="10982" name="Google Shape;10982;p58"/>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8"/>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8"/>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8"/>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8"/>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8"/>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8"/>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8"/>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8"/>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8"/>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8"/>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8"/>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8"/>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8"/>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8"/>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8"/>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8"/>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8"/>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0" name="Google Shape;11000;p58"/>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1" name="Google Shape;11001;p58"/>
          <p:cNvGrpSpPr/>
          <p:nvPr/>
        </p:nvGrpSpPr>
        <p:grpSpPr>
          <a:xfrm>
            <a:off x="6659725" y="3633785"/>
            <a:ext cx="367608" cy="350548"/>
            <a:chOff x="6659725" y="3808035"/>
            <a:chExt cx="367608" cy="350548"/>
          </a:xfrm>
        </p:grpSpPr>
        <p:sp>
          <p:nvSpPr>
            <p:cNvPr id="11002" name="Google Shape;11002;p58"/>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8"/>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58"/>
          <p:cNvGrpSpPr/>
          <p:nvPr/>
        </p:nvGrpSpPr>
        <p:grpSpPr>
          <a:xfrm>
            <a:off x="6219391" y="3642506"/>
            <a:ext cx="356627" cy="334252"/>
            <a:chOff x="6219391" y="3816756"/>
            <a:chExt cx="356627" cy="334252"/>
          </a:xfrm>
        </p:grpSpPr>
        <p:sp>
          <p:nvSpPr>
            <p:cNvPr id="11005" name="Google Shape;11005;p58"/>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8"/>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8"/>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8"/>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58"/>
          <p:cNvGrpSpPr/>
          <p:nvPr/>
        </p:nvGrpSpPr>
        <p:grpSpPr>
          <a:xfrm>
            <a:off x="5778676" y="3652722"/>
            <a:ext cx="349052" cy="313055"/>
            <a:chOff x="5778676" y="3826972"/>
            <a:chExt cx="349052" cy="313055"/>
          </a:xfrm>
        </p:grpSpPr>
        <p:sp>
          <p:nvSpPr>
            <p:cNvPr id="11010" name="Google Shape;11010;p58"/>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8"/>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8"/>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8"/>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8"/>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58"/>
          <p:cNvGrpSpPr/>
          <p:nvPr/>
        </p:nvGrpSpPr>
        <p:grpSpPr>
          <a:xfrm>
            <a:off x="5355784" y="3660297"/>
            <a:ext cx="299019" cy="297905"/>
            <a:chOff x="5355784" y="3834547"/>
            <a:chExt cx="299019" cy="297905"/>
          </a:xfrm>
        </p:grpSpPr>
        <p:sp>
          <p:nvSpPr>
            <p:cNvPr id="11016" name="Google Shape;11016;p58"/>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8"/>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8"/>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8"/>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58"/>
          <p:cNvGrpSpPr/>
          <p:nvPr/>
        </p:nvGrpSpPr>
        <p:grpSpPr>
          <a:xfrm>
            <a:off x="8036455" y="3633021"/>
            <a:ext cx="292176" cy="353985"/>
            <a:chOff x="8036455" y="3807271"/>
            <a:chExt cx="292176" cy="353985"/>
          </a:xfrm>
        </p:grpSpPr>
        <p:sp>
          <p:nvSpPr>
            <p:cNvPr id="11021" name="Google Shape;11021;p58"/>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8"/>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3" name="Google Shape;11023;p5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024" name="Google Shape;11024;p5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025" name="Google Shape;11025;p58"/>
          <p:cNvGrpSpPr/>
          <p:nvPr/>
        </p:nvGrpSpPr>
        <p:grpSpPr>
          <a:xfrm>
            <a:off x="4874902" y="3634549"/>
            <a:ext cx="345615" cy="350835"/>
            <a:chOff x="4874902" y="3808799"/>
            <a:chExt cx="345615" cy="350835"/>
          </a:xfrm>
        </p:grpSpPr>
        <p:sp>
          <p:nvSpPr>
            <p:cNvPr id="11026" name="Google Shape;11026;p58"/>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8"/>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8"/>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8"/>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8"/>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8"/>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8"/>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8"/>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8"/>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8"/>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8"/>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8"/>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8"/>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8"/>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8"/>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8"/>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8"/>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58"/>
          <p:cNvGrpSpPr/>
          <p:nvPr/>
        </p:nvGrpSpPr>
        <p:grpSpPr>
          <a:xfrm>
            <a:off x="3095745" y="3631143"/>
            <a:ext cx="352840" cy="354717"/>
            <a:chOff x="3095745" y="3805393"/>
            <a:chExt cx="352840" cy="354717"/>
          </a:xfrm>
        </p:grpSpPr>
        <p:sp>
          <p:nvSpPr>
            <p:cNvPr id="11044" name="Google Shape;11044;p58"/>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8"/>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8"/>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8"/>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8"/>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8"/>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53" name="Shape 11053"/>
        <p:cNvGrpSpPr/>
        <p:nvPr/>
      </p:nvGrpSpPr>
      <p:grpSpPr>
        <a:xfrm>
          <a:off x="0" y="0"/>
          <a:ext cx="0" cy="0"/>
          <a:chOff x="0" y="0"/>
          <a:chExt cx="0" cy="0"/>
        </a:xfrm>
      </p:grpSpPr>
      <p:grpSp>
        <p:nvGrpSpPr>
          <p:cNvPr id="11054" name="Google Shape;11054;p59"/>
          <p:cNvGrpSpPr/>
          <p:nvPr/>
        </p:nvGrpSpPr>
        <p:grpSpPr>
          <a:xfrm>
            <a:off x="2733780" y="4039081"/>
            <a:ext cx="342144" cy="362704"/>
            <a:chOff x="2704005" y="4258781"/>
            <a:chExt cx="342144" cy="362704"/>
          </a:xfrm>
        </p:grpSpPr>
        <p:sp>
          <p:nvSpPr>
            <p:cNvPr id="11055" name="Google Shape;11055;p59"/>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9"/>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9"/>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9"/>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9"/>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9"/>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9"/>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59"/>
          <p:cNvGrpSpPr/>
          <p:nvPr/>
        </p:nvGrpSpPr>
        <p:grpSpPr>
          <a:xfrm>
            <a:off x="2157462" y="4083096"/>
            <a:ext cx="347435" cy="363370"/>
            <a:chOff x="2157462" y="4258496"/>
            <a:chExt cx="347435" cy="363370"/>
          </a:xfrm>
        </p:grpSpPr>
        <p:sp>
          <p:nvSpPr>
            <p:cNvPr id="11063" name="Google Shape;11063;p59"/>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9"/>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9"/>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59"/>
          <p:cNvGrpSpPr/>
          <p:nvPr/>
        </p:nvGrpSpPr>
        <p:grpSpPr>
          <a:xfrm>
            <a:off x="4010963" y="3588381"/>
            <a:ext cx="343665" cy="363211"/>
            <a:chOff x="4010963" y="3763781"/>
            <a:chExt cx="343665" cy="363211"/>
          </a:xfrm>
        </p:grpSpPr>
        <p:sp>
          <p:nvSpPr>
            <p:cNvPr id="11067" name="Google Shape;11067;p59"/>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9"/>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9"/>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9"/>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9"/>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59"/>
          <p:cNvGrpSpPr/>
          <p:nvPr/>
        </p:nvGrpSpPr>
        <p:grpSpPr>
          <a:xfrm>
            <a:off x="2214042" y="3635109"/>
            <a:ext cx="368153" cy="311193"/>
            <a:chOff x="2214042" y="3810509"/>
            <a:chExt cx="368153" cy="311193"/>
          </a:xfrm>
        </p:grpSpPr>
        <p:sp>
          <p:nvSpPr>
            <p:cNvPr id="11073" name="Google Shape;11073;p59"/>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9"/>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59"/>
          <p:cNvGrpSpPr/>
          <p:nvPr/>
        </p:nvGrpSpPr>
        <p:grpSpPr>
          <a:xfrm>
            <a:off x="1797413" y="3606819"/>
            <a:ext cx="367805" cy="367773"/>
            <a:chOff x="1768938" y="3782219"/>
            <a:chExt cx="367805" cy="367773"/>
          </a:xfrm>
        </p:grpSpPr>
        <p:sp>
          <p:nvSpPr>
            <p:cNvPr id="11076" name="Google Shape;11076;p59"/>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9"/>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9"/>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9"/>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9"/>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59"/>
          <p:cNvGrpSpPr/>
          <p:nvPr/>
        </p:nvGrpSpPr>
        <p:grpSpPr>
          <a:xfrm>
            <a:off x="2681385" y="3623039"/>
            <a:ext cx="325544" cy="327413"/>
            <a:chOff x="2681385" y="3798439"/>
            <a:chExt cx="325544" cy="327413"/>
          </a:xfrm>
        </p:grpSpPr>
        <p:sp>
          <p:nvSpPr>
            <p:cNvPr id="11082" name="Google Shape;11082;p59"/>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9"/>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9"/>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9"/>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9"/>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9"/>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9"/>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59"/>
          <p:cNvGrpSpPr/>
          <p:nvPr/>
        </p:nvGrpSpPr>
        <p:grpSpPr>
          <a:xfrm>
            <a:off x="6243928" y="4088102"/>
            <a:ext cx="274254" cy="350824"/>
            <a:chOff x="6243928" y="4263502"/>
            <a:chExt cx="274254" cy="350824"/>
          </a:xfrm>
        </p:grpSpPr>
        <p:sp>
          <p:nvSpPr>
            <p:cNvPr id="11090" name="Google Shape;11090;p59"/>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9"/>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9"/>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9"/>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9"/>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9"/>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9"/>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9"/>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59"/>
          <p:cNvGrpSpPr/>
          <p:nvPr/>
        </p:nvGrpSpPr>
        <p:grpSpPr>
          <a:xfrm>
            <a:off x="3560600" y="3587938"/>
            <a:ext cx="352345" cy="363655"/>
            <a:chOff x="3560600" y="3763338"/>
            <a:chExt cx="352345" cy="363655"/>
          </a:xfrm>
        </p:grpSpPr>
        <p:sp>
          <p:nvSpPr>
            <p:cNvPr id="11099" name="Google Shape;11099;p59"/>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9"/>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9"/>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59"/>
          <p:cNvGrpSpPr/>
          <p:nvPr/>
        </p:nvGrpSpPr>
        <p:grpSpPr>
          <a:xfrm>
            <a:off x="5790556" y="4085852"/>
            <a:ext cx="279513" cy="356083"/>
            <a:chOff x="5790556" y="4261252"/>
            <a:chExt cx="279513" cy="356083"/>
          </a:xfrm>
        </p:grpSpPr>
        <p:sp>
          <p:nvSpPr>
            <p:cNvPr id="11103" name="Google Shape;11103;p59"/>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9"/>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9"/>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9"/>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9"/>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9"/>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9"/>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59"/>
          <p:cNvGrpSpPr/>
          <p:nvPr/>
        </p:nvGrpSpPr>
        <p:grpSpPr>
          <a:xfrm>
            <a:off x="5341333" y="4085852"/>
            <a:ext cx="278752" cy="356463"/>
            <a:chOff x="5341333" y="4261252"/>
            <a:chExt cx="278752" cy="356463"/>
          </a:xfrm>
        </p:grpSpPr>
        <p:sp>
          <p:nvSpPr>
            <p:cNvPr id="11111" name="Google Shape;11111;p59"/>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9"/>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9"/>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9"/>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9"/>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9"/>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9"/>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8" name="Google Shape;11118;p59"/>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9" name="Google Shape;11119;p59"/>
          <p:cNvGrpSpPr/>
          <p:nvPr/>
        </p:nvGrpSpPr>
        <p:grpSpPr>
          <a:xfrm>
            <a:off x="3103646" y="3590676"/>
            <a:ext cx="360233" cy="362451"/>
            <a:chOff x="3107608" y="3763401"/>
            <a:chExt cx="360233" cy="362451"/>
          </a:xfrm>
        </p:grpSpPr>
        <p:sp>
          <p:nvSpPr>
            <p:cNvPr id="11120" name="Google Shape;11120;p59"/>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9"/>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9"/>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59"/>
          <p:cNvGrpSpPr/>
          <p:nvPr/>
        </p:nvGrpSpPr>
        <p:grpSpPr>
          <a:xfrm>
            <a:off x="889343" y="3625827"/>
            <a:ext cx="351585" cy="339705"/>
            <a:chOff x="889343" y="3801227"/>
            <a:chExt cx="351585" cy="339705"/>
          </a:xfrm>
        </p:grpSpPr>
        <p:sp>
          <p:nvSpPr>
            <p:cNvPr id="11124" name="Google Shape;11124;p59"/>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9"/>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9"/>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9"/>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9"/>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9" name="Google Shape;11129;p59"/>
          <p:cNvGrpSpPr/>
          <p:nvPr/>
        </p:nvGrpSpPr>
        <p:grpSpPr>
          <a:xfrm>
            <a:off x="4896609" y="4085472"/>
            <a:ext cx="278784" cy="355323"/>
            <a:chOff x="4896609" y="4260872"/>
            <a:chExt cx="278784" cy="355323"/>
          </a:xfrm>
        </p:grpSpPr>
        <p:sp>
          <p:nvSpPr>
            <p:cNvPr id="11130" name="Google Shape;11130;p59"/>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9"/>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9"/>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9"/>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9"/>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9"/>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59"/>
          <p:cNvGrpSpPr/>
          <p:nvPr/>
        </p:nvGrpSpPr>
        <p:grpSpPr>
          <a:xfrm>
            <a:off x="7598438" y="4090731"/>
            <a:ext cx="260283" cy="345914"/>
            <a:chOff x="7598438" y="4266131"/>
            <a:chExt cx="260283" cy="345914"/>
          </a:xfrm>
        </p:grpSpPr>
        <p:sp>
          <p:nvSpPr>
            <p:cNvPr id="11137" name="Google Shape;11137;p59"/>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9"/>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9"/>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9"/>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9"/>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9"/>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9"/>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59"/>
          <p:cNvGrpSpPr/>
          <p:nvPr/>
        </p:nvGrpSpPr>
        <p:grpSpPr>
          <a:xfrm>
            <a:off x="1767069" y="3184746"/>
            <a:ext cx="286324" cy="348163"/>
            <a:chOff x="1767069" y="3360146"/>
            <a:chExt cx="286324" cy="348163"/>
          </a:xfrm>
        </p:grpSpPr>
        <p:sp>
          <p:nvSpPr>
            <p:cNvPr id="11145" name="Google Shape;11145;p59"/>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9"/>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9"/>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9"/>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9"/>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9"/>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9"/>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59"/>
          <p:cNvGrpSpPr/>
          <p:nvPr/>
        </p:nvGrpSpPr>
        <p:grpSpPr>
          <a:xfrm>
            <a:off x="7149944" y="4090731"/>
            <a:ext cx="260283" cy="345914"/>
            <a:chOff x="7149944" y="4266131"/>
            <a:chExt cx="260283" cy="345914"/>
          </a:xfrm>
        </p:grpSpPr>
        <p:sp>
          <p:nvSpPr>
            <p:cNvPr id="11153" name="Google Shape;11153;p59"/>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9"/>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9"/>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9"/>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9"/>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9"/>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9" name="Google Shape;11159;p59"/>
          <p:cNvGrpSpPr/>
          <p:nvPr/>
        </p:nvGrpSpPr>
        <p:grpSpPr>
          <a:xfrm>
            <a:off x="6695051" y="4083951"/>
            <a:ext cx="270104" cy="360233"/>
            <a:chOff x="6695051" y="4259351"/>
            <a:chExt cx="270104" cy="360233"/>
          </a:xfrm>
        </p:grpSpPr>
        <p:sp>
          <p:nvSpPr>
            <p:cNvPr id="11160" name="Google Shape;11160;p59"/>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9"/>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9"/>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9"/>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59"/>
          <p:cNvGrpSpPr/>
          <p:nvPr/>
        </p:nvGrpSpPr>
        <p:grpSpPr>
          <a:xfrm>
            <a:off x="8047661" y="4082051"/>
            <a:ext cx="277263" cy="362514"/>
            <a:chOff x="8047661" y="4257451"/>
            <a:chExt cx="277263" cy="362514"/>
          </a:xfrm>
        </p:grpSpPr>
        <p:sp>
          <p:nvSpPr>
            <p:cNvPr id="11165" name="Google Shape;11165;p59"/>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9"/>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9"/>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9"/>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59"/>
          <p:cNvGrpSpPr/>
          <p:nvPr/>
        </p:nvGrpSpPr>
        <p:grpSpPr>
          <a:xfrm>
            <a:off x="6248078" y="3609068"/>
            <a:ext cx="277263" cy="356115"/>
            <a:chOff x="6248078" y="3784468"/>
            <a:chExt cx="277263" cy="356115"/>
          </a:xfrm>
        </p:grpSpPr>
        <p:sp>
          <p:nvSpPr>
            <p:cNvPr id="11170" name="Google Shape;11170;p59"/>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9"/>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9"/>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9"/>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9"/>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59"/>
          <p:cNvGrpSpPr/>
          <p:nvPr/>
        </p:nvGrpSpPr>
        <p:grpSpPr>
          <a:xfrm>
            <a:off x="5800725" y="3610589"/>
            <a:ext cx="277644" cy="354594"/>
            <a:chOff x="5800725" y="3785989"/>
            <a:chExt cx="277644" cy="354594"/>
          </a:xfrm>
        </p:grpSpPr>
        <p:sp>
          <p:nvSpPr>
            <p:cNvPr id="11176" name="Google Shape;11176;p59"/>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9"/>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9"/>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9"/>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9"/>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9"/>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9"/>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59"/>
          <p:cNvGrpSpPr/>
          <p:nvPr/>
        </p:nvGrpSpPr>
        <p:grpSpPr>
          <a:xfrm>
            <a:off x="2206122" y="3185348"/>
            <a:ext cx="308183" cy="347561"/>
            <a:chOff x="2206122" y="3360748"/>
            <a:chExt cx="308183" cy="347561"/>
          </a:xfrm>
        </p:grpSpPr>
        <p:sp>
          <p:nvSpPr>
            <p:cNvPr id="11184" name="Google Shape;11184;p59"/>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9"/>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9"/>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9"/>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9"/>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59"/>
          <p:cNvGrpSpPr/>
          <p:nvPr/>
        </p:nvGrpSpPr>
        <p:grpSpPr>
          <a:xfrm>
            <a:off x="5353403" y="3610209"/>
            <a:ext cx="277992" cy="354974"/>
            <a:chOff x="5353403" y="3785609"/>
            <a:chExt cx="277992" cy="354974"/>
          </a:xfrm>
        </p:grpSpPr>
        <p:sp>
          <p:nvSpPr>
            <p:cNvPr id="11190" name="Google Shape;11190;p59"/>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9"/>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9"/>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9"/>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9"/>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9"/>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59"/>
          <p:cNvGrpSpPr/>
          <p:nvPr/>
        </p:nvGrpSpPr>
        <p:grpSpPr>
          <a:xfrm>
            <a:off x="4896229" y="3610589"/>
            <a:ext cx="278784" cy="354594"/>
            <a:chOff x="4896229" y="3785989"/>
            <a:chExt cx="278784" cy="354594"/>
          </a:xfrm>
        </p:grpSpPr>
        <p:sp>
          <p:nvSpPr>
            <p:cNvPr id="11197" name="Google Shape;11197;p59"/>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9"/>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9"/>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9"/>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9"/>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9"/>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59"/>
          <p:cNvGrpSpPr/>
          <p:nvPr/>
        </p:nvGrpSpPr>
        <p:grpSpPr>
          <a:xfrm>
            <a:off x="7592387" y="3612458"/>
            <a:ext cx="273874" cy="351204"/>
            <a:chOff x="7592387" y="3787858"/>
            <a:chExt cx="273874" cy="351204"/>
          </a:xfrm>
        </p:grpSpPr>
        <p:sp>
          <p:nvSpPr>
            <p:cNvPr id="11204" name="Google Shape;11204;p59"/>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9"/>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9"/>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9"/>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59"/>
          <p:cNvGrpSpPr/>
          <p:nvPr/>
        </p:nvGrpSpPr>
        <p:grpSpPr>
          <a:xfrm>
            <a:off x="7145794" y="3612458"/>
            <a:ext cx="274254" cy="350444"/>
            <a:chOff x="7145794" y="3787858"/>
            <a:chExt cx="274254" cy="350444"/>
          </a:xfrm>
        </p:grpSpPr>
        <p:sp>
          <p:nvSpPr>
            <p:cNvPr id="11209" name="Google Shape;11209;p59"/>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9"/>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9"/>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9"/>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9"/>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9"/>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59"/>
          <p:cNvGrpSpPr/>
          <p:nvPr/>
        </p:nvGrpSpPr>
        <p:grpSpPr>
          <a:xfrm>
            <a:off x="8054060" y="3611698"/>
            <a:ext cx="266334" cy="353834"/>
            <a:chOff x="8054060" y="3787098"/>
            <a:chExt cx="266334" cy="353834"/>
          </a:xfrm>
        </p:grpSpPr>
        <p:sp>
          <p:nvSpPr>
            <p:cNvPr id="11216" name="Google Shape;11216;p59"/>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9"/>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9"/>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9"/>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59"/>
          <p:cNvGrpSpPr/>
          <p:nvPr/>
        </p:nvGrpSpPr>
        <p:grpSpPr>
          <a:xfrm>
            <a:off x="6702211" y="3607199"/>
            <a:ext cx="270104" cy="361754"/>
            <a:chOff x="6702211" y="3782599"/>
            <a:chExt cx="270104" cy="361754"/>
          </a:xfrm>
        </p:grpSpPr>
        <p:sp>
          <p:nvSpPr>
            <p:cNvPr id="11221" name="Google Shape;11221;p59"/>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9"/>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9"/>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9"/>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9"/>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59"/>
          <p:cNvGrpSpPr/>
          <p:nvPr/>
        </p:nvGrpSpPr>
        <p:grpSpPr>
          <a:xfrm>
            <a:off x="3516886" y="3263327"/>
            <a:ext cx="391854" cy="269922"/>
            <a:chOff x="3516850" y="3406526"/>
            <a:chExt cx="369674" cy="254644"/>
          </a:xfrm>
        </p:grpSpPr>
        <p:sp>
          <p:nvSpPr>
            <p:cNvPr id="11227" name="Google Shape;11227;p59"/>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9"/>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9"/>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9"/>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59"/>
          <p:cNvGrpSpPr/>
          <p:nvPr/>
        </p:nvGrpSpPr>
        <p:grpSpPr>
          <a:xfrm>
            <a:off x="1310655" y="3185127"/>
            <a:ext cx="306314" cy="347403"/>
            <a:chOff x="1310655" y="3360527"/>
            <a:chExt cx="306314" cy="347403"/>
          </a:xfrm>
        </p:grpSpPr>
        <p:sp>
          <p:nvSpPr>
            <p:cNvPr id="11232" name="Google Shape;11232;p59"/>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9"/>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9"/>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9"/>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9"/>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7" name="Google Shape;11237;p59"/>
          <p:cNvGrpSpPr/>
          <p:nvPr/>
        </p:nvGrpSpPr>
        <p:grpSpPr>
          <a:xfrm>
            <a:off x="3119678" y="3184746"/>
            <a:ext cx="269343" cy="348543"/>
            <a:chOff x="3119678" y="3360146"/>
            <a:chExt cx="269343" cy="348543"/>
          </a:xfrm>
        </p:grpSpPr>
        <p:sp>
          <p:nvSpPr>
            <p:cNvPr id="11238" name="Google Shape;11238;p59"/>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9"/>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9"/>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9"/>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9"/>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9"/>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9"/>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59"/>
          <p:cNvGrpSpPr/>
          <p:nvPr/>
        </p:nvGrpSpPr>
        <p:grpSpPr>
          <a:xfrm>
            <a:off x="3967213" y="3181547"/>
            <a:ext cx="368185" cy="354753"/>
            <a:chOff x="3967213" y="3356947"/>
            <a:chExt cx="368185" cy="354753"/>
          </a:xfrm>
        </p:grpSpPr>
        <p:sp>
          <p:nvSpPr>
            <p:cNvPr id="11246" name="Google Shape;11246;p59"/>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9"/>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9"/>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9"/>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9"/>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59"/>
          <p:cNvGrpSpPr/>
          <p:nvPr/>
        </p:nvGrpSpPr>
        <p:grpSpPr>
          <a:xfrm>
            <a:off x="871254" y="3184746"/>
            <a:ext cx="285183" cy="347023"/>
            <a:chOff x="871254" y="3360146"/>
            <a:chExt cx="285183" cy="347023"/>
          </a:xfrm>
        </p:grpSpPr>
        <p:sp>
          <p:nvSpPr>
            <p:cNvPr id="11252" name="Google Shape;11252;p59"/>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9"/>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9"/>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9"/>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59"/>
          <p:cNvGrpSpPr/>
          <p:nvPr/>
        </p:nvGrpSpPr>
        <p:grpSpPr>
          <a:xfrm>
            <a:off x="2665165" y="3184746"/>
            <a:ext cx="281794" cy="349684"/>
            <a:chOff x="2665165" y="3360146"/>
            <a:chExt cx="281794" cy="349684"/>
          </a:xfrm>
        </p:grpSpPr>
        <p:sp>
          <p:nvSpPr>
            <p:cNvPr id="11257" name="Google Shape;11257;p59"/>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9"/>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9"/>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9"/>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9"/>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59"/>
          <p:cNvGrpSpPr/>
          <p:nvPr/>
        </p:nvGrpSpPr>
        <p:grpSpPr>
          <a:xfrm>
            <a:off x="7156344" y="3172296"/>
            <a:ext cx="264465" cy="353074"/>
            <a:chOff x="7156344" y="3347696"/>
            <a:chExt cx="264465" cy="353074"/>
          </a:xfrm>
        </p:grpSpPr>
        <p:sp>
          <p:nvSpPr>
            <p:cNvPr id="11263" name="Google Shape;11263;p59"/>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9"/>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9"/>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9"/>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9"/>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59"/>
          <p:cNvGrpSpPr/>
          <p:nvPr/>
        </p:nvGrpSpPr>
        <p:grpSpPr>
          <a:xfrm>
            <a:off x="6703732" y="3171536"/>
            <a:ext cx="264813" cy="352693"/>
            <a:chOff x="6703732" y="3346936"/>
            <a:chExt cx="264813" cy="352693"/>
          </a:xfrm>
        </p:grpSpPr>
        <p:sp>
          <p:nvSpPr>
            <p:cNvPr id="11269" name="Google Shape;11269;p59"/>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9"/>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9"/>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9"/>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9"/>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59"/>
          <p:cNvGrpSpPr/>
          <p:nvPr/>
        </p:nvGrpSpPr>
        <p:grpSpPr>
          <a:xfrm>
            <a:off x="6252228" y="3171536"/>
            <a:ext cx="265193" cy="352693"/>
            <a:chOff x="6252228" y="3346936"/>
            <a:chExt cx="265193" cy="352693"/>
          </a:xfrm>
        </p:grpSpPr>
        <p:sp>
          <p:nvSpPr>
            <p:cNvPr id="11275" name="Google Shape;11275;p59"/>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9"/>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9"/>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8" name="Google Shape;11278;p59"/>
          <p:cNvGrpSpPr/>
          <p:nvPr/>
        </p:nvGrpSpPr>
        <p:grpSpPr>
          <a:xfrm>
            <a:off x="5801105" y="3172296"/>
            <a:ext cx="264813" cy="351933"/>
            <a:chOff x="5801105" y="3347696"/>
            <a:chExt cx="264813" cy="351933"/>
          </a:xfrm>
        </p:grpSpPr>
        <p:sp>
          <p:nvSpPr>
            <p:cNvPr id="11279" name="Google Shape;11279;p59"/>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9"/>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9"/>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9"/>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59"/>
          <p:cNvGrpSpPr/>
          <p:nvPr/>
        </p:nvGrpSpPr>
        <p:grpSpPr>
          <a:xfrm>
            <a:off x="5349253" y="3171536"/>
            <a:ext cx="265922" cy="352693"/>
            <a:chOff x="5349253" y="3346936"/>
            <a:chExt cx="265922" cy="352693"/>
          </a:xfrm>
        </p:grpSpPr>
        <p:sp>
          <p:nvSpPr>
            <p:cNvPr id="11284" name="Google Shape;11284;p59"/>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9"/>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9"/>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9"/>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9"/>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9"/>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59"/>
          <p:cNvGrpSpPr/>
          <p:nvPr/>
        </p:nvGrpSpPr>
        <p:grpSpPr>
          <a:xfrm>
            <a:off x="4907159" y="3171536"/>
            <a:ext cx="264845" cy="354214"/>
            <a:chOff x="4907159" y="3346936"/>
            <a:chExt cx="264845" cy="354214"/>
          </a:xfrm>
        </p:grpSpPr>
        <p:sp>
          <p:nvSpPr>
            <p:cNvPr id="11291" name="Google Shape;11291;p59"/>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9"/>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59"/>
          <p:cNvGrpSpPr/>
          <p:nvPr/>
        </p:nvGrpSpPr>
        <p:grpSpPr>
          <a:xfrm>
            <a:off x="8048421" y="3159086"/>
            <a:ext cx="276503" cy="369674"/>
            <a:chOff x="8048421" y="3334486"/>
            <a:chExt cx="276503" cy="369674"/>
          </a:xfrm>
        </p:grpSpPr>
        <p:sp>
          <p:nvSpPr>
            <p:cNvPr id="11294" name="Google Shape;11294;p59"/>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9"/>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9"/>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9"/>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9"/>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9"/>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59"/>
          <p:cNvGrpSpPr/>
          <p:nvPr/>
        </p:nvGrpSpPr>
        <p:grpSpPr>
          <a:xfrm>
            <a:off x="7575787" y="3154555"/>
            <a:ext cx="295384" cy="376834"/>
            <a:chOff x="7575787" y="3329955"/>
            <a:chExt cx="295384" cy="376834"/>
          </a:xfrm>
        </p:grpSpPr>
        <p:sp>
          <p:nvSpPr>
            <p:cNvPr id="11301" name="Google Shape;11301;p59"/>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9"/>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9"/>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9"/>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9"/>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9"/>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59"/>
          <p:cNvGrpSpPr/>
          <p:nvPr/>
        </p:nvGrpSpPr>
        <p:grpSpPr>
          <a:xfrm>
            <a:off x="864062" y="2709103"/>
            <a:ext cx="264084" cy="347783"/>
            <a:chOff x="864062" y="2884503"/>
            <a:chExt cx="264084" cy="347783"/>
          </a:xfrm>
        </p:grpSpPr>
        <p:sp>
          <p:nvSpPr>
            <p:cNvPr id="11308" name="Google Shape;11308;p59"/>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9"/>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9"/>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9"/>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9"/>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9"/>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9"/>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9"/>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9"/>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9"/>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59"/>
          <p:cNvGrpSpPr/>
          <p:nvPr/>
        </p:nvGrpSpPr>
        <p:grpSpPr>
          <a:xfrm>
            <a:off x="3978523" y="2709261"/>
            <a:ext cx="348955" cy="346516"/>
            <a:chOff x="3978523" y="2884661"/>
            <a:chExt cx="348955" cy="346516"/>
          </a:xfrm>
        </p:grpSpPr>
        <p:sp>
          <p:nvSpPr>
            <p:cNvPr id="11319" name="Google Shape;11319;p59"/>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9"/>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9"/>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9"/>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9"/>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9"/>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9"/>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9"/>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7" name="Google Shape;11327;p59"/>
          <p:cNvGrpSpPr/>
          <p:nvPr/>
        </p:nvGrpSpPr>
        <p:grpSpPr>
          <a:xfrm>
            <a:off x="3556255" y="2709863"/>
            <a:ext cx="347435" cy="345534"/>
            <a:chOff x="3527780" y="2885263"/>
            <a:chExt cx="347435" cy="345534"/>
          </a:xfrm>
        </p:grpSpPr>
        <p:sp>
          <p:nvSpPr>
            <p:cNvPr id="11328" name="Google Shape;11328;p59"/>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9"/>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9"/>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9"/>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9"/>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9"/>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9"/>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9"/>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9"/>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9"/>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9"/>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9"/>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9"/>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9"/>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9"/>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9"/>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9"/>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9"/>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9"/>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9"/>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9"/>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9"/>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9"/>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59"/>
          <p:cNvGrpSpPr/>
          <p:nvPr/>
        </p:nvGrpSpPr>
        <p:grpSpPr>
          <a:xfrm>
            <a:off x="2239671" y="2709103"/>
            <a:ext cx="218053" cy="348543"/>
            <a:chOff x="2239671" y="2884503"/>
            <a:chExt cx="218053" cy="348543"/>
          </a:xfrm>
        </p:grpSpPr>
        <p:sp>
          <p:nvSpPr>
            <p:cNvPr id="11352" name="Google Shape;11352;p59"/>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9"/>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9"/>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9"/>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9"/>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59"/>
          <p:cNvGrpSpPr/>
          <p:nvPr/>
        </p:nvGrpSpPr>
        <p:grpSpPr>
          <a:xfrm>
            <a:off x="2691555" y="2709103"/>
            <a:ext cx="215044" cy="348924"/>
            <a:chOff x="2691555" y="2884503"/>
            <a:chExt cx="215044" cy="348924"/>
          </a:xfrm>
        </p:grpSpPr>
        <p:sp>
          <p:nvSpPr>
            <p:cNvPr id="11358" name="Google Shape;11358;p59"/>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9"/>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9"/>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59"/>
          <p:cNvGrpSpPr/>
          <p:nvPr/>
        </p:nvGrpSpPr>
        <p:grpSpPr>
          <a:xfrm>
            <a:off x="1770459" y="2709103"/>
            <a:ext cx="254644" cy="348828"/>
            <a:chOff x="1770459" y="2884503"/>
            <a:chExt cx="254644" cy="348828"/>
          </a:xfrm>
        </p:grpSpPr>
        <p:sp>
          <p:nvSpPr>
            <p:cNvPr id="11362" name="Google Shape;11362;p59"/>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9"/>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9"/>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9"/>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9"/>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9"/>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9"/>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9"/>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59"/>
          <p:cNvGrpSpPr/>
          <p:nvPr/>
        </p:nvGrpSpPr>
        <p:grpSpPr>
          <a:xfrm>
            <a:off x="1317466" y="2709483"/>
            <a:ext cx="258382" cy="348543"/>
            <a:chOff x="1317466" y="2884883"/>
            <a:chExt cx="258382" cy="348543"/>
          </a:xfrm>
        </p:grpSpPr>
        <p:sp>
          <p:nvSpPr>
            <p:cNvPr id="11371" name="Google Shape;11371;p59"/>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9"/>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9"/>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9"/>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9"/>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9"/>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9"/>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9"/>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59"/>
          <p:cNvGrpSpPr/>
          <p:nvPr/>
        </p:nvGrpSpPr>
        <p:grpSpPr>
          <a:xfrm>
            <a:off x="3121167" y="2709483"/>
            <a:ext cx="258414" cy="348543"/>
            <a:chOff x="3121167" y="2884883"/>
            <a:chExt cx="258414" cy="348543"/>
          </a:xfrm>
        </p:grpSpPr>
        <p:sp>
          <p:nvSpPr>
            <p:cNvPr id="11380" name="Google Shape;11380;p59"/>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9"/>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9"/>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9"/>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9"/>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9"/>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9"/>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9"/>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8" name="Google Shape;11388;p59"/>
          <p:cNvGrpSpPr/>
          <p:nvPr/>
        </p:nvGrpSpPr>
        <p:grpSpPr>
          <a:xfrm>
            <a:off x="4899999" y="2706695"/>
            <a:ext cx="271244" cy="346801"/>
            <a:chOff x="4899999" y="2882095"/>
            <a:chExt cx="271244" cy="346801"/>
          </a:xfrm>
        </p:grpSpPr>
        <p:sp>
          <p:nvSpPr>
            <p:cNvPr id="11389" name="Google Shape;11389;p59"/>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9"/>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9"/>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9"/>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9"/>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9"/>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9"/>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9"/>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9"/>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9"/>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59"/>
          <p:cNvGrpSpPr/>
          <p:nvPr/>
        </p:nvGrpSpPr>
        <p:grpSpPr>
          <a:xfrm>
            <a:off x="7162775" y="2705713"/>
            <a:ext cx="259523" cy="346294"/>
            <a:chOff x="7162775" y="2881113"/>
            <a:chExt cx="259523" cy="346294"/>
          </a:xfrm>
        </p:grpSpPr>
        <p:sp>
          <p:nvSpPr>
            <p:cNvPr id="11400" name="Google Shape;11400;p59"/>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9"/>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9"/>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9"/>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9"/>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9"/>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6" name="Google Shape;11406;p59"/>
          <p:cNvGrpSpPr/>
          <p:nvPr/>
        </p:nvGrpSpPr>
        <p:grpSpPr>
          <a:xfrm>
            <a:off x="6709751" y="2706442"/>
            <a:ext cx="261075" cy="347815"/>
            <a:chOff x="6709751" y="2881842"/>
            <a:chExt cx="261075" cy="347815"/>
          </a:xfrm>
        </p:grpSpPr>
        <p:sp>
          <p:nvSpPr>
            <p:cNvPr id="11407" name="Google Shape;11407;p59"/>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9"/>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9"/>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9"/>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9"/>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9"/>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59"/>
          <p:cNvGrpSpPr/>
          <p:nvPr/>
        </p:nvGrpSpPr>
        <p:grpSpPr>
          <a:xfrm>
            <a:off x="5807156" y="2705713"/>
            <a:ext cx="261043" cy="348163"/>
            <a:chOff x="5807156" y="2881113"/>
            <a:chExt cx="261043" cy="348163"/>
          </a:xfrm>
        </p:grpSpPr>
        <p:sp>
          <p:nvSpPr>
            <p:cNvPr id="11414" name="Google Shape;11414;p59"/>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9"/>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9"/>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9"/>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9"/>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59"/>
          <p:cNvGrpSpPr/>
          <p:nvPr/>
        </p:nvGrpSpPr>
        <p:grpSpPr>
          <a:xfrm>
            <a:off x="5355653" y="2706093"/>
            <a:ext cx="262184" cy="346643"/>
            <a:chOff x="5355653" y="2881493"/>
            <a:chExt cx="262184" cy="346643"/>
          </a:xfrm>
        </p:grpSpPr>
        <p:sp>
          <p:nvSpPr>
            <p:cNvPr id="11420" name="Google Shape;11420;p59"/>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9"/>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9"/>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9"/>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9"/>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59"/>
          <p:cNvGrpSpPr/>
          <p:nvPr/>
        </p:nvGrpSpPr>
        <p:grpSpPr>
          <a:xfrm>
            <a:off x="8055961" y="2706442"/>
            <a:ext cx="260283" cy="345914"/>
            <a:chOff x="8055961" y="2881842"/>
            <a:chExt cx="260283" cy="345914"/>
          </a:xfrm>
        </p:grpSpPr>
        <p:sp>
          <p:nvSpPr>
            <p:cNvPr id="11426" name="Google Shape;11426;p59"/>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9"/>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9"/>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9"/>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59"/>
          <p:cNvGrpSpPr/>
          <p:nvPr/>
        </p:nvGrpSpPr>
        <p:grpSpPr>
          <a:xfrm>
            <a:off x="7609368" y="2718512"/>
            <a:ext cx="264813" cy="353105"/>
            <a:chOff x="7609368" y="2893912"/>
            <a:chExt cx="264813" cy="353105"/>
          </a:xfrm>
        </p:grpSpPr>
        <p:sp>
          <p:nvSpPr>
            <p:cNvPr id="11431" name="Google Shape;11431;p59"/>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9"/>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9"/>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9"/>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9"/>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9"/>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59"/>
          <p:cNvGrpSpPr/>
          <p:nvPr/>
        </p:nvGrpSpPr>
        <p:grpSpPr>
          <a:xfrm>
            <a:off x="6248458" y="2694372"/>
            <a:ext cx="270864" cy="360645"/>
            <a:chOff x="6248458" y="2869772"/>
            <a:chExt cx="270864" cy="360645"/>
          </a:xfrm>
        </p:grpSpPr>
        <p:sp>
          <p:nvSpPr>
            <p:cNvPr id="11438" name="Google Shape;11438;p59"/>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9"/>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9"/>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9"/>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9"/>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59"/>
          <p:cNvGrpSpPr/>
          <p:nvPr/>
        </p:nvGrpSpPr>
        <p:grpSpPr>
          <a:xfrm>
            <a:off x="3075928" y="2270398"/>
            <a:ext cx="363243" cy="300675"/>
            <a:chOff x="3075928" y="2445798"/>
            <a:chExt cx="363243" cy="300675"/>
          </a:xfrm>
        </p:grpSpPr>
        <p:sp>
          <p:nvSpPr>
            <p:cNvPr id="11444" name="Google Shape;11444;p59"/>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9"/>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9"/>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9"/>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9"/>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9"/>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9"/>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9"/>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9"/>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9"/>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9"/>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59"/>
          <p:cNvGrpSpPr/>
          <p:nvPr/>
        </p:nvGrpSpPr>
        <p:grpSpPr>
          <a:xfrm>
            <a:off x="2633105" y="2256459"/>
            <a:ext cx="363243" cy="328585"/>
            <a:chOff x="2633105" y="2431859"/>
            <a:chExt cx="363243" cy="328585"/>
          </a:xfrm>
        </p:grpSpPr>
        <p:sp>
          <p:nvSpPr>
            <p:cNvPr id="11456" name="Google Shape;11456;p59"/>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9"/>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9"/>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9"/>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9"/>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9"/>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9"/>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9"/>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59"/>
          <p:cNvGrpSpPr/>
          <p:nvPr/>
        </p:nvGrpSpPr>
        <p:grpSpPr>
          <a:xfrm>
            <a:off x="2189142" y="2245910"/>
            <a:ext cx="365904" cy="350064"/>
            <a:chOff x="2189142" y="2421310"/>
            <a:chExt cx="365904" cy="350064"/>
          </a:xfrm>
        </p:grpSpPr>
        <p:sp>
          <p:nvSpPr>
            <p:cNvPr id="11465" name="Google Shape;11465;p59"/>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9"/>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9"/>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9"/>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9"/>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9"/>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9"/>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9"/>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9"/>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4" name="Google Shape;11474;p59"/>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5" name="Google Shape;11475;p59"/>
          <p:cNvGrpSpPr/>
          <p:nvPr/>
        </p:nvGrpSpPr>
        <p:grpSpPr>
          <a:xfrm>
            <a:off x="3961923" y="2310917"/>
            <a:ext cx="364415" cy="220936"/>
            <a:chOff x="3961923" y="2486317"/>
            <a:chExt cx="364415" cy="220936"/>
          </a:xfrm>
        </p:grpSpPr>
        <p:sp>
          <p:nvSpPr>
            <p:cNvPr id="11476" name="Google Shape;11476;p59"/>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9"/>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9"/>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9"/>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0" name="Google Shape;11480;p59"/>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1" name="Google Shape;11481;p59"/>
          <p:cNvGrpSpPr/>
          <p:nvPr/>
        </p:nvGrpSpPr>
        <p:grpSpPr>
          <a:xfrm>
            <a:off x="1303876" y="2243977"/>
            <a:ext cx="363275" cy="354626"/>
            <a:chOff x="1303876" y="2419377"/>
            <a:chExt cx="363275" cy="354626"/>
          </a:xfrm>
        </p:grpSpPr>
        <p:sp>
          <p:nvSpPr>
            <p:cNvPr id="11482" name="Google Shape;11482;p59"/>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9"/>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9"/>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9"/>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9"/>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9"/>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9"/>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9"/>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59"/>
          <p:cNvGrpSpPr/>
          <p:nvPr/>
        </p:nvGrpSpPr>
        <p:grpSpPr>
          <a:xfrm>
            <a:off x="861053" y="2239510"/>
            <a:ext cx="362134" cy="363623"/>
            <a:chOff x="861053" y="2414910"/>
            <a:chExt cx="362134" cy="363623"/>
          </a:xfrm>
        </p:grpSpPr>
        <p:sp>
          <p:nvSpPr>
            <p:cNvPr id="11491" name="Google Shape;11491;p59"/>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9"/>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9"/>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9"/>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9"/>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59"/>
          <p:cNvGrpSpPr/>
          <p:nvPr/>
        </p:nvGrpSpPr>
        <p:grpSpPr>
          <a:xfrm>
            <a:off x="7594288" y="2239859"/>
            <a:ext cx="279513" cy="355735"/>
            <a:chOff x="7594288" y="2415259"/>
            <a:chExt cx="279513" cy="355735"/>
          </a:xfrm>
        </p:grpSpPr>
        <p:sp>
          <p:nvSpPr>
            <p:cNvPr id="11497" name="Google Shape;11497;p59"/>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9"/>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9"/>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9"/>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9"/>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9"/>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59"/>
          <p:cNvGrpSpPr/>
          <p:nvPr/>
        </p:nvGrpSpPr>
        <p:grpSpPr>
          <a:xfrm>
            <a:off x="7145794" y="2240239"/>
            <a:ext cx="278784" cy="355735"/>
            <a:chOff x="7145794" y="2415639"/>
            <a:chExt cx="278784" cy="355735"/>
          </a:xfrm>
        </p:grpSpPr>
        <p:sp>
          <p:nvSpPr>
            <p:cNvPr id="11504" name="Google Shape;11504;p59"/>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9"/>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9"/>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9"/>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9"/>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9"/>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9"/>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9"/>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9"/>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9"/>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59"/>
          <p:cNvGrpSpPr/>
          <p:nvPr/>
        </p:nvGrpSpPr>
        <p:grpSpPr>
          <a:xfrm>
            <a:off x="6698441" y="2239130"/>
            <a:ext cx="277644" cy="357984"/>
            <a:chOff x="6698441" y="2414530"/>
            <a:chExt cx="277644" cy="357984"/>
          </a:xfrm>
        </p:grpSpPr>
        <p:sp>
          <p:nvSpPr>
            <p:cNvPr id="11515" name="Google Shape;11515;p59"/>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9"/>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9"/>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9"/>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9"/>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9"/>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59"/>
          <p:cNvGrpSpPr/>
          <p:nvPr/>
        </p:nvGrpSpPr>
        <p:grpSpPr>
          <a:xfrm>
            <a:off x="4897750" y="2240239"/>
            <a:ext cx="279513" cy="357255"/>
            <a:chOff x="4897750" y="2415639"/>
            <a:chExt cx="279513" cy="357255"/>
          </a:xfrm>
        </p:grpSpPr>
        <p:sp>
          <p:nvSpPr>
            <p:cNvPr id="11522" name="Google Shape;11522;p59"/>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9"/>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9"/>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9"/>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9"/>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9"/>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9"/>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9"/>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59"/>
          <p:cNvGrpSpPr/>
          <p:nvPr/>
        </p:nvGrpSpPr>
        <p:grpSpPr>
          <a:xfrm>
            <a:off x="5812066" y="2240619"/>
            <a:ext cx="264813" cy="353454"/>
            <a:chOff x="5812066" y="2416019"/>
            <a:chExt cx="264813" cy="353454"/>
          </a:xfrm>
        </p:grpSpPr>
        <p:sp>
          <p:nvSpPr>
            <p:cNvPr id="11531" name="Google Shape;11531;p59"/>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9"/>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9"/>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9"/>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9"/>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9"/>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9"/>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8" name="Google Shape;11538;p59"/>
          <p:cNvGrpSpPr/>
          <p:nvPr/>
        </p:nvGrpSpPr>
        <p:grpSpPr>
          <a:xfrm>
            <a:off x="8054820" y="2240999"/>
            <a:ext cx="264433" cy="353454"/>
            <a:chOff x="8054820" y="2416399"/>
            <a:chExt cx="264433" cy="353454"/>
          </a:xfrm>
        </p:grpSpPr>
        <p:sp>
          <p:nvSpPr>
            <p:cNvPr id="11539" name="Google Shape;11539;p59"/>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9"/>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9"/>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9"/>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9"/>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9"/>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59"/>
          <p:cNvGrpSpPr/>
          <p:nvPr/>
        </p:nvGrpSpPr>
        <p:grpSpPr>
          <a:xfrm>
            <a:off x="5356413" y="2237990"/>
            <a:ext cx="271212" cy="361374"/>
            <a:chOff x="5356413" y="2413390"/>
            <a:chExt cx="271212" cy="361374"/>
          </a:xfrm>
        </p:grpSpPr>
        <p:sp>
          <p:nvSpPr>
            <p:cNvPr id="11546" name="Google Shape;11546;p59"/>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9"/>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9"/>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9"/>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9"/>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59"/>
          <p:cNvGrpSpPr/>
          <p:nvPr/>
        </p:nvGrpSpPr>
        <p:grpSpPr>
          <a:xfrm>
            <a:off x="6255238" y="2236849"/>
            <a:ext cx="271244" cy="360994"/>
            <a:chOff x="6255238" y="2412249"/>
            <a:chExt cx="271244" cy="360994"/>
          </a:xfrm>
        </p:grpSpPr>
        <p:sp>
          <p:nvSpPr>
            <p:cNvPr id="11552" name="Google Shape;11552;p59"/>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9"/>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9"/>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9"/>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9"/>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9"/>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59"/>
          <p:cNvGrpSpPr/>
          <p:nvPr/>
        </p:nvGrpSpPr>
        <p:grpSpPr>
          <a:xfrm>
            <a:off x="2185372" y="1782399"/>
            <a:ext cx="366664" cy="366981"/>
            <a:chOff x="2185372" y="1957799"/>
            <a:chExt cx="366664" cy="366981"/>
          </a:xfrm>
        </p:grpSpPr>
        <p:sp>
          <p:nvSpPr>
            <p:cNvPr id="11559" name="Google Shape;11559;p59"/>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9"/>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9"/>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9"/>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9"/>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9"/>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9"/>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9"/>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59"/>
          <p:cNvGrpSpPr/>
          <p:nvPr/>
        </p:nvGrpSpPr>
        <p:grpSpPr>
          <a:xfrm>
            <a:off x="1737258" y="1812971"/>
            <a:ext cx="370814" cy="307359"/>
            <a:chOff x="1737258" y="1988371"/>
            <a:chExt cx="370814" cy="307359"/>
          </a:xfrm>
        </p:grpSpPr>
        <p:sp>
          <p:nvSpPr>
            <p:cNvPr id="11568" name="Google Shape;11568;p59"/>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9"/>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9"/>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9"/>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59"/>
          <p:cNvGrpSpPr/>
          <p:nvPr/>
        </p:nvGrpSpPr>
        <p:grpSpPr>
          <a:xfrm>
            <a:off x="848983" y="1814111"/>
            <a:ext cx="369294" cy="304350"/>
            <a:chOff x="848983" y="1989511"/>
            <a:chExt cx="369294" cy="304350"/>
          </a:xfrm>
        </p:grpSpPr>
        <p:sp>
          <p:nvSpPr>
            <p:cNvPr id="11573" name="Google Shape;11573;p59"/>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9"/>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9"/>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9"/>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9"/>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59"/>
          <p:cNvGrpSpPr/>
          <p:nvPr/>
        </p:nvGrpSpPr>
        <p:grpSpPr>
          <a:xfrm>
            <a:off x="3074027" y="1808377"/>
            <a:ext cx="380604" cy="313854"/>
            <a:chOff x="3074027" y="1983777"/>
            <a:chExt cx="380604" cy="313854"/>
          </a:xfrm>
        </p:grpSpPr>
        <p:sp>
          <p:nvSpPr>
            <p:cNvPr id="11579" name="Google Shape;11579;p59"/>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9"/>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9"/>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9"/>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9"/>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59"/>
          <p:cNvGrpSpPr/>
          <p:nvPr/>
        </p:nvGrpSpPr>
        <p:grpSpPr>
          <a:xfrm>
            <a:off x="3522521" y="1800457"/>
            <a:ext cx="367013" cy="331278"/>
            <a:chOff x="3522521" y="1975857"/>
            <a:chExt cx="367013" cy="331278"/>
          </a:xfrm>
        </p:grpSpPr>
        <p:sp>
          <p:nvSpPr>
            <p:cNvPr id="11585" name="Google Shape;11585;p59"/>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9"/>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9"/>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9"/>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9"/>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9"/>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9"/>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59"/>
          <p:cNvGrpSpPr/>
          <p:nvPr/>
        </p:nvGrpSpPr>
        <p:grpSpPr>
          <a:xfrm>
            <a:off x="2630824" y="1801566"/>
            <a:ext cx="368185" cy="330454"/>
            <a:chOff x="2630824" y="1976966"/>
            <a:chExt cx="368185" cy="330454"/>
          </a:xfrm>
        </p:grpSpPr>
        <p:sp>
          <p:nvSpPr>
            <p:cNvPr id="11593" name="Google Shape;11593;p59"/>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9"/>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9"/>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9"/>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9"/>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9"/>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9"/>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9"/>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59"/>
          <p:cNvGrpSpPr/>
          <p:nvPr/>
        </p:nvGrpSpPr>
        <p:grpSpPr>
          <a:xfrm>
            <a:off x="1293706" y="1791016"/>
            <a:ext cx="369294" cy="350444"/>
            <a:chOff x="1293706" y="1966416"/>
            <a:chExt cx="369294" cy="350444"/>
          </a:xfrm>
        </p:grpSpPr>
        <p:sp>
          <p:nvSpPr>
            <p:cNvPr id="11602" name="Google Shape;11602;p59"/>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9"/>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9"/>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9"/>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9"/>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9"/>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9"/>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9"/>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59"/>
          <p:cNvGrpSpPr/>
          <p:nvPr/>
        </p:nvGrpSpPr>
        <p:grpSpPr>
          <a:xfrm>
            <a:off x="3967213" y="1800077"/>
            <a:ext cx="368185" cy="331816"/>
            <a:chOff x="3967213" y="1975477"/>
            <a:chExt cx="368185" cy="331816"/>
          </a:xfrm>
        </p:grpSpPr>
        <p:sp>
          <p:nvSpPr>
            <p:cNvPr id="11611" name="Google Shape;11611;p59"/>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9"/>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9"/>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59"/>
          <p:cNvGrpSpPr/>
          <p:nvPr/>
        </p:nvGrpSpPr>
        <p:grpSpPr>
          <a:xfrm>
            <a:off x="8047661" y="1793646"/>
            <a:ext cx="279132" cy="356875"/>
            <a:chOff x="8047661" y="1969046"/>
            <a:chExt cx="279132" cy="356875"/>
          </a:xfrm>
        </p:grpSpPr>
        <p:sp>
          <p:nvSpPr>
            <p:cNvPr id="11615" name="Google Shape;11615;p59"/>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9"/>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9"/>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9"/>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59"/>
          <p:cNvGrpSpPr/>
          <p:nvPr/>
        </p:nvGrpSpPr>
        <p:grpSpPr>
          <a:xfrm>
            <a:off x="7596157" y="1792759"/>
            <a:ext cx="279544" cy="358142"/>
            <a:chOff x="7596157" y="1968159"/>
            <a:chExt cx="279544" cy="358142"/>
          </a:xfrm>
        </p:grpSpPr>
        <p:sp>
          <p:nvSpPr>
            <p:cNvPr id="11620" name="Google Shape;11620;p59"/>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9"/>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9"/>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9"/>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9"/>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9"/>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59"/>
          <p:cNvGrpSpPr/>
          <p:nvPr/>
        </p:nvGrpSpPr>
        <p:grpSpPr>
          <a:xfrm>
            <a:off x="7147315" y="1793646"/>
            <a:ext cx="279513" cy="357636"/>
            <a:chOff x="7147315" y="1969046"/>
            <a:chExt cx="279513" cy="357636"/>
          </a:xfrm>
        </p:grpSpPr>
        <p:sp>
          <p:nvSpPr>
            <p:cNvPr id="11627" name="Google Shape;11627;p59"/>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9"/>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9"/>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9"/>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9"/>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9"/>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9"/>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59"/>
          <p:cNvGrpSpPr/>
          <p:nvPr/>
        </p:nvGrpSpPr>
        <p:grpSpPr>
          <a:xfrm>
            <a:off x="6697681" y="1792917"/>
            <a:ext cx="280305" cy="359093"/>
            <a:chOff x="6697681" y="1968317"/>
            <a:chExt cx="280305" cy="359093"/>
          </a:xfrm>
        </p:grpSpPr>
        <p:sp>
          <p:nvSpPr>
            <p:cNvPr id="11635" name="Google Shape;11635;p59"/>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9"/>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9"/>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9"/>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9"/>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9"/>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9"/>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59"/>
          <p:cNvGrpSpPr/>
          <p:nvPr/>
        </p:nvGrpSpPr>
        <p:grpSpPr>
          <a:xfrm>
            <a:off x="6248839" y="1792537"/>
            <a:ext cx="280273" cy="358744"/>
            <a:chOff x="6248839" y="1967937"/>
            <a:chExt cx="280273" cy="358744"/>
          </a:xfrm>
        </p:grpSpPr>
        <p:sp>
          <p:nvSpPr>
            <p:cNvPr id="11643" name="Google Shape;11643;p59"/>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9"/>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9"/>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9"/>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9"/>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9"/>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59"/>
          <p:cNvGrpSpPr/>
          <p:nvPr/>
        </p:nvGrpSpPr>
        <p:grpSpPr>
          <a:xfrm>
            <a:off x="5801485" y="1793646"/>
            <a:ext cx="279164" cy="357794"/>
            <a:chOff x="5801485" y="1969046"/>
            <a:chExt cx="279164" cy="357794"/>
          </a:xfrm>
        </p:grpSpPr>
        <p:sp>
          <p:nvSpPr>
            <p:cNvPr id="11650" name="Google Shape;11650;p59"/>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9"/>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9"/>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9"/>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9"/>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9"/>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9"/>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9"/>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9"/>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9"/>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9"/>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9"/>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9"/>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3" name="Google Shape;11663;p59"/>
          <p:cNvGrpSpPr/>
          <p:nvPr/>
        </p:nvGrpSpPr>
        <p:grpSpPr>
          <a:xfrm>
            <a:off x="5352643" y="1793646"/>
            <a:ext cx="278404" cy="358364"/>
            <a:chOff x="5352643" y="1969046"/>
            <a:chExt cx="278404" cy="358364"/>
          </a:xfrm>
        </p:grpSpPr>
        <p:sp>
          <p:nvSpPr>
            <p:cNvPr id="11664" name="Google Shape;11664;p59"/>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9"/>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9"/>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9"/>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59"/>
          <p:cNvGrpSpPr/>
          <p:nvPr/>
        </p:nvGrpSpPr>
        <p:grpSpPr>
          <a:xfrm>
            <a:off x="4897750" y="1792917"/>
            <a:ext cx="279132" cy="358364"/>
            <a:chOff x="4897750" y="1968317"/>
            <a:chExt cx="279132" cy="358364"/>
          </a:xfrm>
        </p:grpSpPr>
        <p:sp>
          <p:nvSpPr>
            <p:cNvPr id="11669" name="Google Shape;11669;p59"/>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9"/>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9"/>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9"/>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9"/>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9"/>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9"/>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9"/>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9"/>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9"/>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9"/>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9"/>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9"/>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2" name="Google Shape;11682;p59"/>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3" name="Google Shape;11683;p59"/>
          <p:cNvGrpSpPr/>
          <p:nvPr/>
        </p:nvGrpSpPr>
        <p:grpSpPr>
          <a:xfrm>
            <a:off x="1767449" y="1337644"/>
            <a:ext cx="324403" cy="347783"/>
            <a:chOff x="1767449" y="1513044"/>
            <a:chExt cx="324403" cy="347783"/>
          </a:xfrm>
        </p:grpSpPr>
        <p:sp>
          <p:nvSpPr>
            <p:cNvPr id="11684" name="Google Shape;11684;p59"/>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9"/>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9"/>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9"/>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9"/>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9"/>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9"/>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9"/>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9"/>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59"/>
          <p:cNvGrpSpPr/>
          <p:nvPr/>
        </p:nvGrpSpPr>
        <p:grpSpPr>
          <a:xfrm>
            <a:off x="4007193" y="1337327"/>
            <a:ext cx="320633" cy="348100"/>
            <a:chOff x="4007193" y="1512727"/>
            <a:chExt cx="320633" cy="348100"/>
          </a:xfrm>
        </p:grpSpPr>
        <p:sp>
          <p:nvSpPr>
            <p:cNvPr id="11694" name="Google Shape;11694;p59"/>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9"/>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9"/>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9"/>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9"/>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59"/>
          <p:cNvGrpSpPr/>
          <p:nvPr/>
        </p:nvGrpSpPr>
        <p:grpSpPr>
          <a:xfrm>
            <a:off x="3530425" y="1333347"/>
            <a:ext cx="368175" cy="344594"/>
            <a:chOff x="3530425" y="1508747"/>
            <a:chExt cx="368175" cy="344594"/>
          </a:xfrm>
        </p:grpSpPr>
        <p:sp>
          <p:nvSpPr>
            <p:cNvPr id="11700" name="Google Shape;11700;p59"/>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9"/>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9"/>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9"/>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59"/>
          <p:cNvGrpSpPr/>
          <p:nvPr/>
        </p:nvGrpSpPr>
        <p:grpSpPr>
          <a:xfrm>
            <a:off x="3127598" y="1337834"/>
            <a:ext cx="289714" cy="347593"/>
            <a:chOff x="3127598" y="1513234"/>
            <a:chExt cx="289714" cy="347593"/>
          </a:xfrm>
        </p:grpSpPr>
        <p:sp>
          <p:nvSpPr>
            <p:cNvPr id="11705" name="Google Shape;11705;p59"/>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9"/>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9"/>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9"/>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9"/>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59"/>
          <p:cNvGrpSpPr/>
          <p:nvPr/>
        </p:nvGrpSpPr>
        <p:grpSpPr>
          <a:xfrm>
            <a:off x="2662884" y="1337644"/>
            <a:ext cx="322914" cy="348543"/>
            <a:chOff x="2662884" y="1513044"/>
            <a:chExt cx="322914" cy="348543"/>
          </a:xfrm>
        </p:grpSpPr>
        <p:sp>
          <p:nvSpPr>
            <p:cNvPr id="11711" name="Google Shape;11711;p59"/>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9"/>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9"/>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9"/>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9"/>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9"/>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9"/>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9"/>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9"/>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9"/>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59"/>
          <p:cNvGrpSpPr/>
          <p:nvPr/>
        </p:nvGrpSpPr>
        <p:grpSpPr>
          <a:xfrm>
            <a:off x="2232511" y="1337359"/>
            <a:ext cx="299534" cy="348068"/>
            <a:chOff x="2232511" y="1512759"/>
            <a:chExt cx="299534" cy="348068"/>
          </a:xfrm>
        </p:grpSpPr>
        <p:sp>
          <p:nvSpPr>
            <p:cNvPr id="11722" name="Google Shape;11722;p59"/>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9"/>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9"/>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9"/>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9"/>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9"/>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9"/>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9"/>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9"/>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9"/>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9"/>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59"/>
          <p:cNvGrpSpPr/>
          <p:nvPr/>
        </p:nvGrpSpPr>
        <p:grpSpPr>
          <a:xfrm>
            <a:off x="1331406" y="1337961"/>
            <a:ext cx="301784" cy="348607"/>
            <a:chOff x="1331406" y="1513361"/>
            <a:chExt cx="301784" cy="348607"/>
          </a:xfrm>
        </p:grpSpPr>
        <p:sp>
          <p:nvSpPr>
            <p:cNvPr id="11734" name="Google Shape;11734;p59"/>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9"/>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9"/>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9"/>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59"/>
          <p:cNvGrpSpPr/>
          <p:nvPr/>
        </p:nvGrpSpPr>
        <p:grpSpPr>
          <a:xfrm>
            <a:off x="7144274" y="1324814"/>
            <a:ext cx="282174" cy="355735"/>
            <a:chOff x="7144274" y="1500214"/>
            <a:chExt cx="282174" cy="355735"/>
          </a:xfrm>
        </p:grpSpPr>
        <p:sp>
          <p:nvSpPr>
            <p:cNvPr id="11739" name="Google Shape;11739;p59"/>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9"/>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9"/>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9"/>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9"/>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9"/>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59"/>
          <p:cNvGrpSpPr/>
          <p:nvPr/>
        </p:nvGrpSpPr>
        <p:grpSpPr>
          <a:xfrm>
            <a:off x="6685262" y="1324814"/>
            <a:ext cx="289682" cy="354594"/>
            <a:chOff x="6685262" y="1500214"/>
            <a:chExt cx="289682" cy="354594"/>
          </a:xfrm>
        </p:grpSpPr>
        <p:sp>
          <p:nvSpPr>
            <p:cNvPr id="11746" name="Google Shape;11746;p59"/>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9"/>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9"/>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9"/>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59"/>
          <p:cNvGrpSpPr/>
          <p:nvPr/>
        </p:nvGrpSpPr>
        <p:grpSpPr>
          <a:xfrm>
            <a:off x="6200938" y="1325194"/>
            <a:ext cx="322154" cy="355355"/>
            <a:chOff x="6200938" y="1500594"/>
            <a:chExt cx="322154" cy="355355"/>
          </a:xfrm>
        </p:grpSpPr>
        <p:sp>
          <p:nvSpPr>
            <p:cNvPr id="11751" name="Google Shape;11751;p59"/>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9"/>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9"/>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9"/>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9"/>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6" name="Google Shape;11756;p59"/>
          <p:cNvGrpSpPr/>
          <p:nvPr/>
        </p:nvGrpSpPr>
        <p:grpSpPr>
          <a:xfrm>
            <a:off x="5289631" y="1324814"/>
            <a:ext cx="332355" cy="354974"/>
            <a:chOff x="5289631" y="1500214"/>
            <a:chExt cx="332355" cy="354974"/>
          </a:xfrm>
        </p:grpSpPr>
        <p:sp>
          <p:nvSpPr>
            <p:cNvPr id="11757" name="Google Shape;11757;p59"/>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9"/>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9"/>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9"/>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9"/>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9"/>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59"/>
          <p:cNvGrpSpPr/>
          <p:nvPr/>
        </p:nvGrpSpPr>
        <p:grpSpPr>
          <a:xfrm>
            <a:off x="5748295" y="1324433"/>
            <a:ext cx="323294" cy="356115"/>
            <a:chOff x="5748295" y="1499833"/>
            <a:chExt cx="323294" cy="356115"/>
          </a:xfrm>
        </p:grpSpPr>
        <p:sp>
          <p:nvSpPr>
            <p:cNvPr id="11764" name="Google Shape;11764;p59"/>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9"/>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9"/>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9"/>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9"/>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9"/>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9"/>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1" name="Google Shape;11771;p59"/>
          <p:cNvGrpSpPr/>
          <p:nvPr/>
        </p:nvGrpSpPr>
        <p:grpSpPr>
          <a:xfrm>
            <a:off x="8047661" y="1325637"/>
            <a:ext cx="278404" cy="355260"/>
            <a:chOff x="8047661" y="1501037"/>
            <a:chExt cx="278404" cy="355260"/>
          </a:xfrm>
        </p:grpSpPr>
        <p:sp>
          <p:nvSpPr>
            <p:cNvPr id="11772" name="Google Shape;11772;p59"/>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9"/>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9"/>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9"/>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59"/>
          <p:cNvGrpSpPr/>
          <p:nvPr/>
        </p:nvGrpSpPr>
        <p:grpSpPr>
          <a:xfrm>
            <a:off x="4903389" y="1324814"/>
            <a:ext cx="267854" cy="355735"/>
            <a:chOff x="4903389" y="1500214"/>
            <a:chExt cx="267854" cy="355735"/>
          </a:xfrm>
        </p:grpSpPr>
        <p:sp>
          <p:nvSpPr>
            <p:cNvPr id="11777" name="Google Shape;11777;p59"/>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9"/>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9"/>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9"/>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9"/>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59"/>
          <p:cNvGrpSpPr/>
          <p:nvPr/>
        </p:nvGrpSpPr>
        <p:grpSpPr>
          <a:xfrm>
            <a:off x="7613518" y="1325954"/>
            <a:ext cx="264433" cy="353074"/>
            <a:chOff x="7613518" y="1501354"/>
            <a:chExt cx="264433" cy="353074"/>
          </a:xfrm>
        </p:grpSpPr>
        <p:sp>
          <p:nvSpPr>
            <p:cNvPr id="11783" name="Google Shape;11783;p59"/>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9"/>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9"/>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9"/>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9"/>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9"/>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9" name="Google Shape;11789;p59"/>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790" name="Google Shape;11790;p59"/>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94" name="Shape 11794"/>
        <p:cNvGrpSpPr/>
        <p:nvPr/>
      </p:nvGrpSpPr>
      <p:grpSpPr>
        <a:xfrm>
          <a:off x="0" y="0"/>
          <a:ext cx="0" cy="0"/>
          <a:chOff x="0" y="0"/>
          <a:chExt cx="0" cy="0"/>
        </a:xfrm>
      </p:grpSpPr>
      <p:grpSp>
        <p:nvGrpSpPr>
          <p:cNvPr id="11795" name="Google Shape;11795;p60"/>
          <p:cNvGrpSpPr/>
          <p:nvPr/>
        </p:nvGrpSpPr>
        <p:grpSpPr>
          <a:xfrm>
            <a:off x="1757085" y="1325225"/>
            <a:ext cx="371069" cy="359396"/>
            <a:chOff x="1757085" y="1500675"/>
            <a:chExt cx="371069" cy="359396"/>
          </a:xfrm>
        </p:grpSpPr>
        <p:sp>
          <p:nvSpPr>
            <p:cNvPr id="11796" name="Google Shape;11796;p60"/>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0"/>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0"/>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0"/>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0"/>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0"/>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0"/>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0"/>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0"/>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0"/>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0"/>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0"/>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0"/>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0"/>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0"/>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0"/>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0"/>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5" name="Google Shape;11825;p60"/>
          <p:cNvGrpSpPr/>
          <p:nvPr/>
        </p:nvGrpSpPr>
        <p:grpSpPr>
          <a:xfrm>
            <a:off x="2774209" y="1779241"/>
            <a:ext cx="116693" cy="374186"/>
            <a:chOff x="2774209" y="1954691"/>
            <a:chExt cx="116693" cy="374186"/>
          </a:xfrm>
        </p:grpSpPr>
        <p:sp>
          <p:nvSpPr>
            <p:cNvPr id="11826" name="Google Shape;11826;p60"/>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0"/>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60"/>
          <p:cNvGrpSpPr/>
          <p:nvPr/>
        </p:nvGrpSpPr>
        <p:grpSpPr>
          <a:xfrm>
            <a:off x="4017435" y="1324462"/>
            <a:ext cx="315092" cy="359397"/>
            <a:chOff x="4017435" y="1499912"/>
            <a:chExt cx="315092" cy="359397"/>
          </a:xfrm>
        </p:grpSpPr>
        <p:sp>
          <p:nvSpPr>
            <p:cNvPr id="11829" name="Google Shape;11829;p60"/>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0"/>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60"/>
          <p:cNvGrpSpPr/>
          <p:nvPr/>
        </p:nvGrpSpPr>
        <p:grpSpPr>
          <a:xfrm>
            <a:off x="3963652" y="1824309"/>
            <a:ext cx="374154" cy="284050"/>
            <a:chOff x="3963652" y="1999759"/>
            <a:chExt cx="374154" cy="284050"/>
          </a:xfrm>
        </p:grpSpPr>
        <p:sp>
          <p:nvSpPr>
            <p:cNvPr id="11832" name="Google Shape;11832;p60"/>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0"/>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0"/>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60"/>
          <p:cNvGrpSpPr/>
          <p:nvPr/>
        </p:nvGrpSpPr>
        <p:grpSpPr>
          <a:xfrm>
            <a:off x="1777536" y="1839416"/>
            <a:ext cx="376444" cy="253772"/>
            <a:chOff x="1777536" y="2014866"/>
            <a:chExt cx="376444" cy="253772"/>
          </a:xfrm>
        </p:grpSpPr>
        <p:sp>
          <p:nvSpPr>
            <p:cNvPr id="11836" name="Google Shape;11836;p60"/>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0"/>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0"/>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0"/>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0"/>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60"/>
          <p:cNvGrpSpPr/>
          <p:nvPr/>
        </p:nvGrpSpPr>
        <p:grpSpPr>
          <a:xfrm>
            <a:off x="1309875" y="1881876"/>
            <a:ext cx="374154" cy="169680"/>
            <a:chOff x="1309875" y="2057326"/>
            <a:chExt cx="374154" cy="169680"/>
          </a:xfrm>
        </p:grpSpPr>
        <p:sp>
          <p:nvSpPr>
            <p:cNvPr id="11842" name="Google Shape;11842;p6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0"/>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0"/>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0"/>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0"/>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0"/>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0"/>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3" name="Google Shape;11853;p60"/>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4" name="Google Shape;11854;p60"/>
          <p:cNvGrpSpPr/>
          <p:nvPr/>
        </p:nvGrpSpPr>
        <p:grpSpPr>
          <a:xfrm>
            <a:off x="2347450" y="1779114"/>
            <a:ext cx="113639" cy="373168"/>
            <a:chOff x="2347450" y="1954564"/>
            <a:chExt cx="113639" cy="373168"/>
          </a:xfrm>
        </p:grpSpPr>
        <p:sp>
          <p:nvSpPr>
            <p:cNvPr id="11855" name="Google Shape;11855;p60"/>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0"/>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7" name="Google Shape;11857;p60"/>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8" name="Google Shape;11858;p60"/>
          <p:cNvGrpSpPr/>
          <p:nvPr/>
        </p:nvGrpSpPr>
        <p:grpSpPr>
          <a:xfrm>
            <a:off x="3110102" y="1324430"/>
            <a:ext cx="330613" cy="358379"/>
            <a:chOff x="3110102" y="1499880"/>
            <a:chExt cx="330613" cy="358379"/>
          </a:xfrm>
        </p:grpSpPr>
        <p:sp>
          <p:nvSpPr>
            <p:cNvPr id="11859" name="Google Shape;11859;p60"/>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0"/>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0"/>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0"/>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0"/>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0"/>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0"/>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6" name="Google Shape;11866;p60"/>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7" name="Google Shape;11867;p60"/>
          <p:cNvGrpSpPr/>
          <p:nvPr/>
        </p:nvGrpSpPr>
        <p:grpSpPr>
          <a:xfrm>
            <a:off x="3485575" y="1824309"/>
            <a:ext cx="373772" cy="284050"/>
            <a:chOff x="3531200" y="1999759"/>
            <a:chExt cx="373772" cy="284050"/>
          </a:xfrm>
        </p:grpSpPr>
        <p:sp>
          <p:nvSpPr>
            <p:cNvPr id="11868" name="Google Shape;11868;p60"/>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0"/>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0"/>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0"/>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2" name="Google Shape;11872;p60"/>
          <p:cNvGrpSpPr/>
          <p:nvPr/>
        </p:nvGrpSpPr>
        <p:grpSpPr>
          <a:xfrm>
            <a:off x="2667058" y="1324843"/>
            <a:ext cx="330231" cy="359015"/>
            <a:chOff x="2667058" y="1500293"/>
            <a:chExt cx="330231" cy="359015"/>
          </a:xfrm>
        </p:grpSpPr>
        <p:sp>
          <p:nvSpPr>
            <p:cNvPr id="11873" name="Google Shape;11873;p60"/>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0"/>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0"/>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0"/>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0"/>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0"/>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0"/>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0"/>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0"/>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0"/>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0"/>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0"/>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60"/>
          <p:cNvGrpSpPr/>
          <p:nvPr/>
        </p:nvGrpSpPr>
        <p:grpSpPr>
          <a:xfrm>
            <a:off x="3567553" y="1324462"/>
            <a:ext cx="320022" cy="359778"/>
            <a:chOff x="3567553" y="1499912"/>
            <a:chExt cx="320022" cy="359778"/>
          </a:xfrm>
        </p:grpSpPr>
        <p:sp>
          <p:nvSpPr>
            <p:cNvPr id="11892" name="Google Shape;11892;p60"/>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0"/>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0"/>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0"/>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0"/>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0"/>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60"/>
          <p:cNvGrpSpPr/>
          <p:nvPr/>
        </p:nvGrpSpPr>
        <p:grpSpPr>
          <a:xfrm>
            <a:off x="1309875" y="1324462"/>
            <a:ext cx="359015" cy="358633"/>
            <a:chOff x="1309875" y="1499912"/>
            <a:chExt cx="359015" cy="358633"/>
          </a:xfrm>
        </p:grpSpPr>
        <p:sp>
          <p:nvSpPr>
            <p:cNvPr id="11899" name="Google Shape;11899;p60"/>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0"/>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0"/>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0"/>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0"/>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0"/>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0"/>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0"/>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0"/>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60"/>
          <p:cNvGrpSpPr/>
          <p:nvPr/>
        </p:nvGrpSpPr>
        <p:grpSpPr>
          <a:xfrm>
            <a:off x="2219466" y="1324843"/>
            <a:ext cx="330613" cy="359015"/>
            <a:chOff x="2219466" y="1500293"/>
            <a:chExt cx="330613" cy="359015"/>
          </a:xfrm>
        </p:grpSpPr>
        <p:sp>
          <p:nvSpPr>
            <p:cNvPr id="11909" name="Google Shape;11909;p60"/>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0"/>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60"/>
          <p:cNvGrpSpPr/>
          <p:nvPr/>
        </p:nvGrpSpPr>
        <p:grpSpPr>
          <a:xfrm>
            <a:off x="5343544" y="1333908"/>
            <a:ext cx="244676" cy="351095"/>
            <a:chOff x="5343544" y="1509358"/>
            <a:chExt cx="244676" cy="351095"/>
          </a:xfrm>
        </p:grpSpPr>
        <p:sp>
          <p:nvSpPr>
            <p:cNvPr id="11912" name="Google Shape;11912;p60"/>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0"/>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0"/>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60"/>
          <p:cNvGrpSpPr/>
          <p:nvPr/>
        </p:nvGrpSpPr>
        <p:grpSpPr>
          <a:xfrm>
            <a:off x="4882340" y="1333908"/>
            <a:ext cx="246171" cy="351095"/>
            <a:chOff x="4882340" y="1509358"/>
            <a:chExt cx="246171" cy="351095"/>
          </a:xfrm>
        </p:grpSpPr>
        <p:sp>
          <p:nvSpPr>
            <p:cNvPr id="11916" name="Google Shape;11916;p60"/>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0"/>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0"/>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0"/>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0"/>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60"/>
          <p:cNvGrpSpPr/>
          <p:nvPr/>
        </p:nvGrpSpPr>
        <p:grpSpPr>
          <a:xfrm>
            <a:off x="6273204" y="1333558"/>
            <a:ext cx="236343" cy="351445"/>
            <a:chOff x="6273204" y="1509008"/>
            <a:chExt cx="236343" cy="351445"/>
          </a:xfrm>
        </p:grpSpPr>
        <p:sp>
          <p:nvSpPr>
            <p:cNvPr id="11922" name="Google Shape;11922;p60"/>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0"/>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4" name="Google Shape;11924;p60"/>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5" name="Google Shape;11925;p60"/>
          <p:cNvGrpSpPr/>
          <p:nvPr/>
        </p:nvGrpSpPr>
        <p:grpSpPr>
          <a:xfrm>
            <a:off x="7219530" y="1332794"/>
            <a:ext cx="191625" cy="352209"/>
            <a:chOff x="7219530" y="1508244"/>
            <a:chExt cx="191625" cy="352209"/>
          </a:xfrm>
        </p:grpSpPr>
        <p:sp>
          <p:nvSpPr>
            <p:cNvPr id="11926" name="Google Shape;11926;p60"/>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0"/>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60"/>
          <p:cNvGrpSpPr/>
          <p:nvPr/>
        </p:nvGrpSpPr>
        <p:grpSpPr>
          <a:xfrm>
            <a:off x="7699309" y="1333176"/>
            <a:ext cx="154922" cy="351827"/>
            <a:chOff x="7699309" y="1508626"/>
            <a:chExt cx="154922" cy="351827"/>
          </a:xfrm>
        </p:grpSpPr>
        <p:sp>
          <p:nvSpPr>
            <p:cNvPr id="11929" name="Google Shape;11929;p60"/>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0"/>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0"/>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0"/>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0"/>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0"/>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0"/>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60"/>
          <p:cNvGrpSpPr/>
          <p:nvPr/>
        </p:nvGrpSpPr>
        <p:grpSpPr>
          <a:xfrm>
            <a:off x="8161690" y="1333558"/>
            <a:ext cx="153396" cy="351064"/>
            <a:chOff x="8161690" y="1509008"/>
            <a:chExt cx="153396" cy="351064"/>
          </a:xfrm>
        </p:grpSpPr>
        <p:sp>
          <p:nvSpPr>
            <p:cNvPr id="11937" name="Google Shape;11937;p60"/>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0"/>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0"/>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0"/>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60"/>
          <p:cNvGrpSpPr/>
          <p:nvPr/>
        </p:nvGrpSpPr>
        <p:grpSpPr>
          <a:xfrm>
            <a:off x="6746940" y="1333431"/>
            <a:ext cx="213221" cy="352304"/>
            <a:chOff x="6746940" y="1508881"/>
            <a:chExt cx="213221" cy="352304"/>
          </a:xfrm>
        </p:grpSpPr>
        <p:sp>
          <p:nvSpPr>
            <p:cNvPr id="11942" name="Google Shape;11942;p60"/>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0"/>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0"/>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0"/>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60"/>
          <p:cNvGrpSpPr/>
          <p:nvPr/>
        </p:nvGrpSpPr>
        <p:grpSpPr>
          <a:xfrm>
            <a:off x="5770336" y="1832165"/>
            <a:ext cx="350682" cy="292097"/>
            <a:chOff x="5770336" y="2007615"/>
            <a:chExt cx="350682" cy="292097"/>
          </a:xfrm>
        </p:grpSpPr>
        <p:sp>
          <p:nvSpPr>
            <p:cNvPr id="11947" name="Google Shape;11947;p60"/>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0"/>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0"/>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0"/>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60"/>
          <p:cNvGrpSpPr/>
          <p:nvPr/>
        </p:nvGrpSpPr>
        <p:grpSpPr>
          <a:xfrm>
            <a:off x="5326878" y="1804908"/>
            <a:ext cx="350332" cy="346229"/>
            <a:chOff x="5326878" y="1980358"/>
            <a:chExt cx="350332" cy="346229"/>
          </a:xfrm>
        </p:grpSpPr>
        <p:sp>
          <p:nvSpPr>
            <p:cNvPr id="11952" name="Google Shape;11952;p60"/>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0"/>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0"/>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0"/>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6" name="Google Shape;11956;p60"/>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7" name="Google Shape;11957;p60"/>
          <p:cNvGrpSpPr/>
          <p:nvPr/>
        </p:nvGrpSpPr>
        <p:grpSpPr>
          <a:xfrm>
            <a:off x="4883835" y="1817121"/>
            <a:ext cx="350300" cy="323043"/>
            <a:chOff x="4883835" y="1992571"/>
            <a:chExt cx="350300" cy="323043"/>
          </a:xfrm>
        </p:grpSpPr>
        <p:sp>
          <p:nvSpPr>
            <p:cNvPr id="11958" name="Google Shape;11958;p60"/>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0"/>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0"/>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0"/>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0"/>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0"/>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60"/>
          <p:cNvGrpSpPr/>
          <p:nvPr/>
        </p:nvGrpSpPr>
        <p:grpSpPr>
          <a:xfrm>
            <a:off x="7548967" y="1803477"/>
            <a:ext cx="333285" cy="349950"/>
            <a:chOff x="7548967" y="1978927"/>
            <a:chExt cx="333285" cy="349950"/>
          </a:xfrm>
        </p:grpSpPr>
        <p:sp>
          <p:nvSpPr>
            <p:cNvPr id="11965" name="Google Shape;11965;p60"/>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0"/>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0"/>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0"/>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0"/>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0"/>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0"/>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60"/>
          <p:cNvGrpSpPr/>
          <p:nvPr/>
        </p:nvGrpSpPr>
        <p:grpSpPr>
          <a:xfrm>
            <a:off x="6214142" y="1803477"/>
            <a:ext cx="346515" cy="350300"/>
            <a:chOff x="6214142" y="1978927"/>
            <a:chExt cx="346515" cy="350300"/>
          </a:xfrm>
        </p:grpSpPr>
        <p:sp>
          <p:nvSpPr>
            <p:cNvPr id="11973" name="Google Shape;11973;p60"/>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0"/>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60"/>
          <p:cNvGrpSpPr/>
          <p:nvPr/>
        </p:nvGrpSpPr>
        <p:grpSpPr>
          <a:xfrm>
            <a:off x="7105923" y="1803095"/>
            <a:ext cx="333285" cy="350682"/>
            <a:chOff x="7105923" y="1978545"/>
            <a:chExt cx="333285" cy="350682"/>
          </a:xfrm>
        </p:grpSpPr>
        <p:sp>
          <p:nvSpPr>
            <p:cNvPr id="11976" name="Google Shape;11976;p60"/>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0"/>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0"/>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0"/>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0"/>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0"/>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0"/>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3" name="Google Shape;11983;p60"/>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0"/>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5" name="Google Shape;11985;p60"/>
          <p:cNvGrpSpPr/>
          <p:nvPr/>
        </p:nvGrpSpPr>
        <p:grpSpPr>
          <a:xfrm>
            <a:off x="3616406" y="2246902"/>
            <a:ext cx="203393" cy="351827"/>
            <a:chOff x="3616406" y="2422352"/>
            <a:chExt cx="203393" cy="351827"/>
          </a:xfrm>
        </p:grpSpPr>
        <p:sp>
          <p:nvSpPr>
            <p:cNvPr id="11986" name="Google Shape;11986;p60"/>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0"/>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60"/>
          <p:cNvGrpSpPr/>
          <p:nvPr/>
        </p:nvGrpSpPr>
        <p:grpSpPr>
          <a:xfrm>
            <a:off x="878187" y="2246520"/>
            <a:ext cx="272696" cy="351827"/>
            <a:chOff x="913012" y="2421970"/>
            <a:chExt cx="272696" cy="351827"/>
          </a:xfrm>
        </p:grpSpPr>
        <p:sp>
          <p:nvSpPr>
            <p:cNvPr id="11989" name="Google Shape;11989;p60"/>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0"/>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0"/>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0"/>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3" name="Google Shape;11993;p60"/>
          <p:cNvGrpSpPr/>
          <p:nvPr/>
        </p:nvGrpSpPr>
        <p:grpSpPr>
          <a:xfrm>
            <a:off x="2274743" y="2246902"/>
            <a:ext cx="255649" cy="351445"/>
            <a:chOff x="2274743" y="2422352"/>
            <a:chExt cx="255649" cy="351445"/>
          </a:xfrm>
        </p:grpSpPr>
        <p:sp>
          <p:nvSpPr>
            <p:cNvPr id="11994" name="Google Shape;11994;p60"/>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0"/>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0"/>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60"/>
          <p:cNvGrpSpPr/>
          <p:nvPr/>
        </p:nvGrpSpPr>
        <p:grpSpPr>
          <a:xfrm>
            <a:off x="2708723" y="2245789"/>
            <a:ext cx="246552" cy="352558"/>
            <a:chOff x="2708723" y="2421239"/>
            <a:chExt cx="246552" cy="352558"/>
          </a:xfrm>
        </p:grpSpPr>
        <p:sp>
          <p:nvSpPr>
            <p:cNvPr id="11998" name="Google Shape;11998;p60"/>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0"/>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60"/>
          <p:cNvGrpSpPr/>
          <p:nvPr/>
        </p:nvGrpSpPr>
        <p:grpSpPr>
          <a:xfrm>
            <a:off x="1835485" y="2246902"/>
            <a:ext cx="259433" cy="350714"/>
            <a:chOff x="1835485" y="2422352"/>
            <a:chExt cx="259433" cy="350714"/>
          </a:xfrm>
        </p:grpSpPr>
        <p:sp>
          <p:nvSpPr>
            <p:cNvPr id="12001" name="Google Shape;12001;p60"/>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0"/>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0"/>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0"/>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0"/>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0"/>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0"/>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60"/>
          <p:cNvGrpSpPr/>
          <p:nvPr/>
        </p:nvGrpSpPr>
        <p:grpSpPr>
          <a:xfrm>
            <a:off x="3150240" y="2246902"/>
            <a:ext cx="212489" cy="351445"/>
            <a:chOff x="3150240" y="2422352"/>
            <a:chExt cx="212489" cy="351445"/>
          </a:xfrm>
        </p:grpSpPr>
        <p:sp>
          <p:nvSpPr>
            <p:cNvPr id="12009" name="Google Shape;12009;p60"/>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0"/>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1" name="Google Shape;12011;p60"/>
          <p:cNvGrpSpPr/>
          <p:nvPr/>
        </p:nvGrpSpPr>
        <p:grpSpPr>
          <a:xfrm>
            <a:off x="1367060" y="2246679"/>
            <a:ext cx="269261" cy="352050"/>
            <a:chOff x="1367060" y="2422129"/>
            <a:chExt cx="269261" cy="352050"/>
          </a:xfrm>
        </p:grpSpPr>
        <p:sp>
          <p:nvSpPr>
            <p:cNvPr id="12012" name="Google Shape;12012;p60"/>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0"/>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0"/>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0"/>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0"/>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0"/>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0"/>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0"/>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0"/>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0"/>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0"/>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0"/>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0"/>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0"/>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6" name="Google Shape;12026;p60"/>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7" name="Google Shape;12027;p60"/>
          <p:cNvGrpSpPr/>
          <p:nvPr/>
        </p:nvGrpSpPr>
        <p:grpSpPr>
          <a:xfrm>
            <a:off x="4882690" y="2249955"/>
            <a:ext cx="274573" cy="350682"/>
            <a:chOff x="4882690" y="2425405"/>
            <a:chExt cx="274573" cy="350682"/>
          </a:xfrm>
        </p:grpSpPr>
        <p:sp>
          <p:nvSpPr>
            <p:cNvPr id="12028" name="Google Shape;12028;p60"/>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0"/>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60"/>
          <p:cNvGrpSpPr/>
          <p:nvPr/>
        </p:nvGrpSpPr>
        <p:grpSpPr>
          <a:xfrm>
            <a:off x="6627639" y="2268434"/>
            <a:ext cx="355993" cy="313247"/>
            <a:chOff x="6627639" y="2443884"/>
            <a:chExt cx="355993" cy="313247"/>
          </a:xfrm>
        </p:grpSpPr>
        <p:sp>
          <p:nvSpPr>
            <p:cNvPr id="12031" name="Google Shape;12031;p60"/>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0"/>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0"/>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4" name="Google Shape;12034;p60"/>
          <p:cNvGrpSpPr/>
          <p:nvPr/>
        </p:nvGrpSpPr>
        <p:grpSpPr>
          <a:xfrm>
            <a:off x="6183451" y="2286690"/>
            <a:ext cx="351445" cy="277976"/>
            <a:chOff x="6183451" y="2462140"/>
            <a:chExt cx="351445" cy="277976"/>
          </a:xfrm>
        </p:grpSpPr>
        <p:sp>
          <p:nvSpPr>
            <p:cNvPr id="12035" name="Google Shape;12035;p60"/>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0"/>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0"/>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0"/>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0"/>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0"/>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0"/>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60"/>
          <p:cNvGrpSpPr/>
          <p:nvPr/>
        </p:nvGrpSpPr>
        <p:grpSpPr>
          <a:xfrm>
            <a:off x="5735477" y="2254408"/>
            <a:ext cx="353354" cy="341299"/>
            <a:chOff x="5735477" y="2429858"/>
            <a:chExt cx="353354" cy="341299"/>
          </a:xfrm>
        </p:grpSpPr>
        <p:sp>
          <p:nvSpPr>
            <p:cNvPr id="12043" name="Google Shape;12043;p60"/>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0"/>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0"/>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0"/>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0"/>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0"/>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9" name="Google Shape;12049;p60"/>
          <p:cNvGrpSpPr/>
          <p:nvPr/>
        </p:nvGrpSpPr>
        <p:grpSpPr>
          <a:xfrm>
            <a:off x="5243735" y="2271523"/>
            <a:ext cx="405255" cy="275499"/>
            <a:chOff x="5283337" y="2478774"/>
            <a:chExt cx="358633" cy="243913"/>
          </a:xfrm>
        </p:grpSpPr>
        <p:sp>
          <p:nvSpPr>
            <p:cNvPr id="12050" name="Google Shape;12050;p60"/>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0"/>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0"/>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0"/>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0"/>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0"/>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0"/>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0"/>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0"/>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0"/>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0"/>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0"/>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0"/>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0"/>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0"/>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0"/>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0"/>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60"/>
          <p:cNvGrpSpPr/>
          <p:nvPr/>
        </p:nvGrpSpPr>
        <p:grpSpPr>
          <a:xfrm>
            <a:off x="7964753" y="2295373"/>
            <a:ext cx="362068" cy="258670"/>
            <a:chOff x="7964753" y="2470823"/>
            <a:chExt cx="362068" cy="258670"/>
          </a:xfrm>
        </p:grpSpPr>
        <p:sp>
          <p:nvSpPr>
            <p:cNvPr id="12068" name="Google Shape;12068;p60"/>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0"/>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0"/>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0"/>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0"/>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0"/>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0"/>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0"/>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0"/>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60"/>
          <p:cNvGrpSpPr/>
          <p:nvPr/>
        </p:nvGrpSpPr>
        <p:grpSpPr>
          <a:xfrm>
            <a:off x="7524349" y="2280997"/>
            <a:ext cx="350332" cy="288948"/>
            <a:chOff x="7524349" y="2456447"/>
            <a:chExt cx="350332" cy="288948"/>
          </a:xfrm>
        </p:grpSpPr>
        <p:sp>
          <p:nvSpPr>
            <p:cNvPr id="12078" name="Google Shape;12078;p60"/>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0"/>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0"/>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0"/>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0"/>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60"/>
          <p:cNvGrpSpPr/>
          <p:nvPr/>
        </p:nvGrpSpPr>
        <p:grpSpPr>
          <a:xfrm>
            <a:off x="3972749" y="2719143"/>
            <a:ext cx="355230" cy="356725"/>
            <a:chOff x="3972749" y="2894211"/>
            <a:chExt cx="355230" cy="356725"/>
          </a:xfrm>
        </p:grpSpPr>
        <p:sp>
          <p:nvSpPr>
            <p:cNvPr id="12084" name="Google Shape;12084;p60"/>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0"/>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0"/>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0"/>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0"/>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9" name="Google Shape;12089;p60"/>
          <p:cNvGrpSpPr/>
          <p:nvPr/>
        </p:nvGrpSpPr>
        <p:grpSpPr>
          <a:xfrm>
            <a:off x="3527797" y="2743553"/>
            <a:ext cx="355993" cy="307904"/>
            <a:chOff x="3527797" y="2918796"/>
            <a:chExt cx="355993" cy="307904"/>
          </a:xfrm>
        </p:grpSpPr>
        <p:sp>
          <p:nvSpPr>
            <p:cNvPr id="12090" name="Google Shape;12090;p60"/>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0"/>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0"/>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0"/>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0"/>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0"/>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0"/>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0"/>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0"/>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0"/>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0" name="Google Shape;12100;p60"/>
          <p:cNvGrpSpPr/>
          <p:nvPr/>
        </p:nvGrpSpPr>
        <p:grpSpPr>
          <a:xfrm>
            <a:off x="3082845" y="2746336"/>
            <a:ext cx="356375" cy="302338"/>
            <a:chOff x="3082845" y="2920959"/>
            <a:chExt cx="356375" cy="302338"/>
          </a:xfrm>
        </p:grpSpPr>
        <p:sp>
          <p:nvSpPr>
            <p:cNvPr id="12101" name="Google Shape;12101;p60"/>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0"/>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60"/>
          <p:cNvGrpSpPr/>
          <p:nvPr/>
        </p:nvGrpSpPr>
        <p:grpSpPr>
          <a:xfrm>
            <a:off x="2639038" y="2719699"/>
            <a:ext cx="355612" cy="355612"/>
            <a:chOff x="2639038" y="2894942"/>
            <a:chExt cx="355612" cy="355612"/>
          </a:xfrm>
        </p:grpSpPr>
        <p:sp>
          <p:nvSpPr>
            <p:cNvPr id="12104" name="Google Shape;12104;p60"/>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0"/>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60"/>
          <p:cNvGrpSpPr/>
          <p:nvPr/>
        </p:nvGrpSpPr>
        <p:grpSpPr>
          <a:xfrm>
            <a:off x="2194468" y="2763622"/>
            <a:ext cx="355993" cy="267766"/>
            <a:chOff x="2194468" y="2938865"/>
            <a:chExt cx="355993" cy="267766"/>
          </a:xfrm>
        </p:grpSpPr>
        <p:sp>
          <p:nvSpPr>
            <p:cNvPr id="12107" name="Google Shape;12107;p60"/>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0"/>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0"/>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0"/>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0"/>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0"/>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0"/>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0"/>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0"/>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0"/>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0"/>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0"/>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0"/>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0"/>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0"/>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0"/>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0"/>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0"/>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0"/>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0"/>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7" name="Google Shape;12127;p60"/>
          <p:cNvGrpSpPr/>
          <p:nvPr/>
        </p:nvGrpSpPr>
        <p:grpSpPr>
          <a:xfrm>
            <a:off x="1749897" y="2719699"/>
            <a:ext cx="355993" cy="355612"/>
            <a:chOff x="1749897" y="2894561"/>
            <a:chExt cx="355993" cy="355612"/>
          </a:xfrm>
        </p:grpSpPr>
        <p:sp>
          <p:nvSpPr>
            <p:cNvPr id="12128" name="Google Shape;12128;p60"/>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0"/>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0"/>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0"/>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0"/>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0"/>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0"/>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0"/>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0"/>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0"/>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0"/>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60"/>
          <p:cNvGrpSpPr/>
          <p:nvPr/>
        </p:nvGrpSpPr>
        <p:grpSpPr>
          <a:xfrm>
            <a:off x="1305327" y="2718761"/>
            <a:ext cx="357520" cy="357488"/>
            <a:chOff x="1305327" y="2894211"/>
            <a:chExt cx="357520" cy="357488"/>
          </a:xfrm>
        </p:grpSpPr>
        <p:sp>
          <p:nvSpPr>
            <p:cNvPr id="12140" name="Google Shape;12140;p60"/>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0"/>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0"/>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0"/>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0"/>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60"/>
          <p:cNvGrpSpPr/>
          <p:nvPr/>
        </p:nvGrpSpPr>
        <p:grpSpPr>
          <a:xfrm>
            <a:off x="853950" y="2720860"/>
            <a:ext cx="364104" cy="353290"/>
            <a:chOff x="853950" y="2894720"/>
            <a:chExt cx="364104" cy="353290"/>
          </a:xfrm>
        </p:grpSpPr>
        <p:sp>
          <p:nvSpPr>
            <p:cNvPr id="12146" name="Google Shape;12146;p60"/>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0"/>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0"/>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0"/>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0"/>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0"/>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0"/>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60"/>
          <p:cNvGrpSpPr/>
          <p:nvPr/>
        </p:nvGrpSpPr>
        <p:grpSpPr>
          <a:xfrm>
            <a:off x="7066548" y="2737144"/>
            <a:ext cx="352209" cy="334938"/>
            <a:chOff x="7066548" y="2912594"/>
            <a:chExt cx="352209" cy="334938"/>
          </a:xfrm>
        </p:grpSpPr>
        <p:sp>
          <p:nvSpPr>
            <p:cNvPr id="12154" name="Google Shape;12154;p60"/>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0"/>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0"/>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0"/>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0"/>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0"/>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0" name="Google Shape;12160;p60"/>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0"/>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2" name="Google Shape;12162;p60"/>
          <p:cNvGrpSpPr/>
          <p:nvPr/>
        </p:nvGrpSpPr>
        <p:grpSpPr>
          <a:xfrm>
            <a:off x="7541397" y="2729352"/>
            <a:ext cx="318495" cy="352209"/>
            <a:chOff x="7541397" y="2904802"/>
            <a:chExt cx="318495" cy="352209"/>
          </a:xfrm>
        </p:grpSpPr>
        <p:sp>
          <p:nvSpPr>
            <p:cNvPr id="12163" name="Google Shape;12163;p60"/>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0"/>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60"/>
          <p:cNvGrpSpPr/>
          <p:nvPr/>
        </p:nvGrpSpPr>
        <p:grpSpPr>
          <a:xfrm>
            <a:off x="8003015" y="2728589"/>
            <a:ext cx="306759" cy="351445"/>
            <a:chOff x="8003015" y="2904039"/>
            <a:chExt cx="306759" cy="351445"/>
          </a:xfrm>
        </p:grpSpPr>
        <p:sp>
          <p:nvSpPr>
            <p:cNvPr id="12166" name="Google Shape;12166;p60"/>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0"/>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0"/>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0"/>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0"/>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0"/>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60"/>
          <p:cNvGrpSpPr/>
          <p:nvPr/>
        </p:nvGrpSpPr>
        <p:grpSpPr>
          <a:xfrm>
            <a:off x="5687770" y="2710046"/>
            <a:ext cx="369638" cy="369606"/>
            <a:chOff x="5687770" y="2885496"/>
            <a:chExt cx="369638" cy="369606"/>
          </a:xfrm>
        </p:grpSpPr>
        <p:sp>
          <p:nvSpPr>
            <p:cNvPr id="12173" name="Google Shape;12173;p60"/>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0"/>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0"/>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0"/>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0"/>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0"/>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0"/>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0"/>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0"/>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0"/>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60"/>
          <p:cNvGrpSpPr/>
          <p:nvPr/>
        </p:nvGrpSpPr>
        <p:grpSpPr>
          <a:xfrm>
            <a:off x="4881958" y="2729352"/>
            <a:ext cx="156417" cy="349537"/>
            <a:chOff x="4881958" y="2904802"/>
            <a:chExt cx="156417" cy="349537"/>
          </a:xfrm>
        </p:grpSpPr>
        <p:sp>
          <p:nvSpPr>
            <p:cNvPr id="12184" name="Google Shape;12184;p60"/>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0"/>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0"/>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0"/>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0"/>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0"/>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0"/>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1" name="Google Shape;12191;p60"/>
          <p:cNvGrpSpPr/>
          <p:nvPr/>
        </p:nvGrpSpPr>
        <p:grpSpPr>
          <a:xfrm>
            <a:off x="5230318" y="2711064"/>
            <a:ext cx="371133" cy="367443"/>
            <a:chOff x="5230318" y="2886514"/>
            <a:chExt cx="371133" cy="367443"/>
          </a:xfrm>
        </p:grpSpPr>
        <p:sp>
          <p:nvSpPr>
            <p:cNvPr id="12192" name="Google Shape;12192;p60"/>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0"/>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0"/>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0"/>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0"/>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0"/>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0"/>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0"/>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0"/>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60"/>
          <p:cNvGrpSpPr/>
          <p:nvPr/>
        </p:nvGrpSpPr>
        <p:grpSpPr>
          <a:xfrm>
            <a:off x="5748358" y="3259128"/>
            <a:ext cx="352590" cy="182561"/>
            <a:chOff x="5748358" y="3434578"/>
            <a:chExt cx="352590" cy="182561"/>
          </a:xfrm>
        </p:grpSpPr>
        <p:sp>
          <p:nvSpPr>
            <p:cNvPr id="12202" name="Google Shape;12202;p60"/>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0"/>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0"/>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0"/>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0"/>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0"/>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8" name="Google Shape;12208;p60"/>
          <p:cNvGrpSpPr/>
          <p:nvPr/>
        </p:nvGrpSpPr>
        <p:grpSpPr>
          <a:xfrm>
            <a:off x="862283" y="4099321"/>
            <a:ext cx="341204" cy="359301"/>
            <a:chOff x="862283" y="4274771"/>
            <a:chExt cx="341204" cy="359301"/>
          </a:xfrm>
        </p:grpSpPr>
        <p:sp>
          <p:nvSpPr>
            <p:cNvPr id="12209" name="Google Shape;12209;p60"/>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0"/>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0"/>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60"/>
          <p:cNvGrpSpPr/>
          <p:nvPr/>
        </p:nvGrpSpPr>
        <p:grpSpPr>
          <a:xfrm>
            <a:off x="1396957" y="4111915"/>
            <a:ext cx="301861" cy="332871"/>
            <a:chOff x="1396957" y="4287365"/>
            <a:chExt cx="301861" cy="332871"/>
          </a:xfrm>
        </p:grpSpPr>
        <p:sp>
          <p:nvSpPr>
            <p:cNvPr id="12213" name="Google Shape;12213;p60"/>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0"/>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0"/>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0"/>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0"/>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0"/>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0"/>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0"/>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0"/>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0"/>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0"/>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0"/>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0"/>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0"/>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0"/>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60"/>
          <p:cNvGrpSpPr/>
          <p:nvPr/>
        </p:nvGrpSpPr>
        <p:grpSpPr>
          <a:xfrm>
            <a:off x="1865381" y="4102056"/>
            <a:ext cx="396131" cy="355612"/>
            <a:chOff x="1865381" y="4277506"/>
            <a:chExt cx="396131" cy="355612"/>
          </a:xfrm>
        </p:grpSpPr>
        <p:sp>
          <p:nvSpPr>
            <p:cNvPr id="12229" name="Google Shape;12229;p60"/>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0"/>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0"/>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0"/>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0"/>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0"/>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5" name="Google Shape;12235;p60"/>
          <p:cNvGrpSpPr/>
          <p:nvPr/>
        </p:nvGrpSpPr>
        <p:grpSpPr>
          <a:xfrm>
            <a:off x="2411823" y="4128549"/>
            <a:ext cx="334398" cy="299953"/>
            <a:chOff x="2411823" y="4303999"/>
            <a:chExt cx="334398" cy="299953"/>
          </a:xfrm>
        </p:grpSpPr>
        <p:sp>
          <p:nvSpPr>
            <p:cNvPr id="12236" name="Google Shape;12236;p60"/>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0"/>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0"/>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0"/>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0"/>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0"/>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0"/>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60"/>
          <p:cNvGrpSpPr/>
          <p:nvPr/>
        </p:nvGrpSpPr>
        <p:grpSpPr>
          <a:xfrm>
            <a:off x="2903337" y="4103582"/>
            <a:ext cx="382519" cy="350682"/>
            <a:chOff x="2903337" y="4279032"/>
            <a:chExt cx="382519" cy="350682"/>
          </a:xfrm>
        </p:grpSpPr>
        <p:sp>
          <p:nvSpPr>
            <p:cNvPr id="12244" name="Google Shape;12244;p60"/>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0"/>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0"/>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0"/>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0"/>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0"/>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0"/>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0"/>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0"/>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0"/>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0"/>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0"/>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0"/>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0"/>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0"/>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9" name="Google Shape;12259;p60"/>
          <p:cNvGrpSpPr/>
          <p:nvPr/>
        </p:nvGrpSpPr>
        <p:grpSpPr>
          <a:xfrm>
            <a:off x="3933342" y="4140317"/>
            <a:ext cx="383632" cy="276449"/>
            <a:chOff x="3933342" y="4315767"/>
            <a:chExt cx="383632" cy="276449"/>
          </a:xfrm>
        </p:grpSpPr>
        <p:sp>
          <p:nvSpPr>
            <p:cNvPr id="12260" name="Google Shape;12260;p60"/>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0"/>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0"/>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0"/>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0"/>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0"/>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6" name="Google Shape;12266;p60"/>
          <p:cNvGrpSpPr/>
          <p:nvPr/>
        </p:nvGrpSpPr>
        <p:grpSpPr>
          <a:xfrm>
            <a:off x="3441065" y="4127055"/>
            <a:ext cx="337069" cy="302593"/>
            <a:chOff x="3441065" y="4302505"/>
            <a:chExt cx="337069" cy="302593"/>
          </a:xfrm>
        </p:grpSpPr>
        <p:sp>
          <p:nvSpPr>
            <p:cNvPr id="12267" name="Google Shape;12267;p60"/>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0"/>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0"/>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0"/>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0"/>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0"/>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0"/>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0"/>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0"/>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0"/>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0"/>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0"/>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0"/>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0" name="Google Shape;12280;p60"/>
          <p:cNvGrpSpPr/>
          <p:nvPr/>
        </p:nvGrpSpPr>
        <p:grpSpPr>
          <a:xfrm>
            <a:off x="3532345" y="3187185"/>
            <a:ext cx="339328" cy="336274"/>
            <a:chOff x="3532345" y="3362635"/>
            <a:chExt cx="339328" cy="336274"/>
          </a:xfrm>
        </p:grpSpPr>
        <p:sp>
          <p:nvSpPr>
            <p:cNvPr id="12281" name="Google Shape;12281;p6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0"/>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0"/>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0"/>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6" name="Google Shape;12286;p60"/>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7" name="Google Shape;12287;p60"/>
          <p:cNvGrpSpPr/>
          <p:nvPr/>
        </p:nvGrpSpPr>
        <p:grpSpPr>
          <a:xfrm>
            <a:off x="1883955" y="3633250"/>
            <a:ext cx="162873" cy="351445"/>
            <a:chOff x="1883955" y="3808700"/>
            <a:chExt cx="162873" cy="351445"/>
          </a:xfrm>
        </p:grpSpPr>
        <p:sp>
          <p:nvSpPr>
            <p:cNvPr id="12288" name="Google Shape;12288;p60"/>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0"/>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0" name="Google Shape;12290;p60"/>
          <p:cNvGrpSpPr/>
          <p:nvPr/>
        </p:nvGrpSpPr>
        <p:grpSpPr>
          <a:xfrm>
            <a:off x="939156" y="3633759"/>
            <a:ext cx="192007" cy="351318"/>
            <a:chOff x="939156" y="3809209"/>
            <a:chExt cx="192007" cy="351318"/>
          </a:xfrm>
        </p:grpSpPr>
        <p:sp>
          <p:nvSpPr>
            <p:cNvPr id="12291" name="Google Shape;12291;p60"/>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0"/>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3" name="Google Shape;12293;p60"/>
          <p:cNvGrpSpPr/>
          <p:nvPr/>
        </p:nvGrpSpPr>
        <p:grpSpPr>
          <a:xfrm>
            <a:off x="2306167" y="3634395"/>
            <a:ext cx="193915" cy="349155"/>
            <a:chOff x="2306167" y="3809845"/>
            <a:chExt cx="193915" cy="349155"/>
          </a:xfrm>
        </p:grpSpPr>
        <p:sp>
          <p:nvSpPr>
            <p:cNvPr id="12294" name="Google Shape;12294;p60"/>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0"/>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0"/>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0"/>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0"/>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0"/>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0"/>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60"/>
          <p:cNvGrpSpPr/>
          <p:nvPr/>
        </p:nvGrpSpPr>
        <p:grpSpPr>
          <a:xfrm>
            <a:off x="1323901" y="3631723"/>
            <a:ext cx="356343" cy="356757"/>
            <a:chOff x="1323901" y="3807173"/>
            <a:chExt cx="356343" cy="356757"/>
          </a:xfrm>
        </p:grpSpPr>
        <p:sp>
          <p:nvSpPr>
            <p:cNvPr id="12302" name="Google Shape;12302;p60"/>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0"/>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0"/>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0"/>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0"/>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0"/>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0"/>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0"/>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0"/>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0"/>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0"/>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0"/>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0"/>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0"/>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0"/>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0"/>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0"/>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0"/>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0"/>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0"/>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0"/>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0"/>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0"/>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0"/>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6" name="Google Shape;12326;p60"/>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27" name="Google Shape;12327;p60"/>
          <p:cNvGrpSpPr/>
          <p:nvPr/>
        </p:nvGrpSpPr>
        <p:grpSpPr>
          <a:xfrm>
            <a:off x="859262" y="3178470"/>
            <a:ext cx="306759" cy="351445"/>
            <a:chOff x="859262" y="3353920"/>
            <a:chExt cx="306759" cy="351445"/>
          </a:xfrm>
        </p:grpSpPr>
        <p:sp>
          <p:nvSpPr>
            <p:cNvPr id="12328" name="Google Shape;12328;p60"/>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0"/>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0"/>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0"/>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0"/>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3" name="Google Shape;12333;p60"/>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4" name="Google Shape;12334;p60"/>
          <p:cNvGrpSpPr/>
          <p:nvPr/>
        </p:nvGrpSpPr>
        <p:grpSpPr>
          <a:xfrm>
            <a:off x="3967437" y="3661652"/>
            <a:ext cx="364708" cy="295405"/>
            <a:chOff x="3967437" y="3837102"/>
            <a:chExt cx="364708" cy="295405"/>
          </a:xfrm>
        </p:grpSpPr>
        <p:sp>
          <p:nvSpPr>
            <p:cNvPr id="12335" name="Google Shape;12335;p60"/>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0"/>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0"/>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0"/>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0"/>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0" name="Google Shape;12340;p60"/>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0"/>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0"/>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3" name="Google Shape;12343;p60"/>
          <p:cNvGrpSpPr/>
          <p:nvPr/>
        </p:nvGrpSpPr>
        <p:grpSpPr>
          <a:xfrm>
            <a:off x="5811827" y="3631001"/>
            <a:ext cx="283743" cy="308444"/>
            <a:chOff x="5964227" y="3858701"/>
            <a:chExt cx="283743" cy="308444"/>
          </a:xfrm>
        </p:grpSpPr>
        <p:sp>
          <p:nvSpPr>
            <p:cNvPr id="12344" name="Google Shape;12344;p60"/>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0"/>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0"/>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0"/>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60"/>
          <p:cNvGrpSpPr/>
          <p:nvPr/>
        </p:nvGrpSpPr>
        <p:grpSpPr>
          <a:xfrm>
            <a:off x="6243508" y="3697623"/>
            <a:ext cx="320372" cy="213602"/>
            <a:chOff x="6395908" y="3873073"/>
            <a:chExt cx="320372" cy="213602"/>
          </a:xfrm>
        </p:grpSpPr>
        <p:sp>
          <p:nvSpPr>
            <p:cNvPr id="12349" name="Google Shape;12349;p60"/>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0"/>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0"/>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0"/>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0"/>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0"/>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0"/>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0"/>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0"/>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0"/>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9" name="Google Shape;12359;p60"/>
          <p:cNvGrpSpPr/>
          <p:nvPr/>
        </p:nvGrpSpPr>
        <p:grpSpPr>
          <a:xfrm>
            <a:off x="7262890" y="3627366"/>
            <a:ext cx="357138" cy="352018"/>
            <a:chOff x="7415290" y="3802816"/>
            <a:chExt cx="357138" cy="352018"/>
          </a:xfrm>
        </p:grpSpPr>
        <p:sp>
          <p:nvSpPr>
            <p:cNvPr id="12360" name="Google Shape;12360;p60"/>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0"/>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0"/>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0"/>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0"/>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0"/>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0"/>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0"/>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8" name="Google Shape;12368;p60"/>
          <p:cNvGrpSpPr/>
          <p:nvPr/>
        </p:nvGrpSpPr>
        <p:grpSpPr>
          <a:xfrm>
            <a:off x="6737312" y="3657963"/>
            <a:ext cx="355230" cy="293401"/>
            <a:chOff x="6889712" y="3833413"/>
            <a:chExt cx="355230" cy="293401"/>
          </a:xfrm>
        </p:grpSpPr>
        <p:sp>
          <p:nvSpPr>
            <p:cNvPr id="12369" name="Google Shape;12369;p60"/>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0"/>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0"/>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0"/>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0"/>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60"/>
          <p:cNvGrpSpPr/>
          <p:nvPr/>
        </p:nvGrpSpPr>
        <p:grpSpPr>
          <a:xfrm>
            <a:off x="7707152" y="3660420"/>
            <a:ext cx="282318" cy="337168"/>
            <a:chOff x="1635875" y="237775"/>
            <a:chExt cx="4370250" cy="5219325"/>
          </a:xfrm>
        </p:grpSpPr>
        <p:sp>
          <p:nvSpPr>
            <p:cNvPr id="12375" name="Google Shape;12375;p60"/>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0"/>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60"/>
          <p:cNvGrpSpPr/>
          <p:nvPr/>
        </p:nvGrpSpPr>
        <p:grpSpPr>
          <a:xfrm>
            <a:off x="3103963" y="3185690"/>
            <a:ext cx="297886" cy="337578"/>
            <a:chOff x="3103963" y="3361140"/>
            <a:chExt cx="297886" cy="337578"/>
          </a:xfrm>
        </p:grpSpPr>
        <p:sp>
          <p:nvSpPr>
            <p:cNvPr id="12378" name="Google Shape;12378;p60"/>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0"/>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0"/>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0"/>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0"/>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0"/>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0"/>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0"/>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0"/>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0"/>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0"/>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0"/>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2" name="Google Shape;12402;p60"/>
          <p:cNvGrpSpPr/>
          <p:nvPr/>
        </p:nvGrpSpPr>
        <p:grpSpPr>
          <a:xfrm>
            <a:off x="2667821" y="3185658"/>
            <a:ext cx="273046" cy="337801"/>
            <a:chOff x="2667821" y="3361108"/>
            <a:chExt cx="273046" cy="337801"/>
          </a:xfrm>
        </p:grpSpPr>
        <p:sp>
          <p:nvSpPr>
            <p:cNvPr id="12403" name="Google Shape;12403;p60"/>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0"/>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0"/>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0"/>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0"/>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0"/>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0"/>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0"/>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0"/>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0"/>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0"/>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0"/>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0"/>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0"/>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0"/>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0"/>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0"/>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0"/>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0"/>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60"/>
          <p:cNvGrpSpPr/>
          <p:nvPr/>
        </p:nvGrpSpPr>
        <p:grpSpPr>
          <a:xfrm>
            <a:off x="2212469" y="3184863"/>
            <a:ext cx="282715" cy="338660"/>
            <a:chOff x="2212469" y="3360313"/>
            <a:chExt cx="282715" cy="338660"/>
          </a:xfrm>
        </p:grpSpPr>
        <p:sp>
          <p:nvSpPr>
            <p:cNvPr id="12423" name="Google Shape;12423;p60"/>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0"/>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0"/>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60"/>
          <p:cNvGrpSpPr/>
          <p:nvPr/>
        </p:nvGrpSpPr>
        <p:grpSpPr>
          <a:xfrm>
            <a:off x="1768821" y="3185658"/>
            <a:ext cx="278739" cy="339073"/>
            <a:chOff x="1768821" y="3361108"/>
            <a:chExt cx="278739" cy="339073"/>
          </a:xfrm>
        </p:grpSpPr>
        <p:sp>
          <p:nvSpPr>
            <p:cNvPr id="12427" name="Google Shape;12427;p60"/>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0"/>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0"/>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0"/>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0"/>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0"/>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0"/>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0"/>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0"/>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0"/>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0"/>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60"/>
          <p:cNvGrpSpPr/>
          <p:nvPr/>
        </p:nvGrpSpPr>
        <p:grpSpPr>
          <a:xfrm>
            <a:off x="5337883" y="3161423"/>
            <a:ext cx="307141" cy="376826"/>
            <a:chOff x="5337883" y="3336873"/>
            <a:chExt cx="307141" cy="376826"/>
          </a:xfrm>
        </p:grpSpPr>
        <p:sp>
          <p:nvSpPr>
            <p:cNvPr id="12439" name="Google Shape;12439;p60"/>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0"/>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60"/>
          <p:cNvGrpSpPr/>
          <p:nvPr/>
        </p:nvGrpSpPr>
        <p:grpSpPr>
          <a:xfrm>
            <a:off x="4883835" y="3161805"/>
            <a:ext cx="323425" cy="377557"/>
            <a:chOff x="4883835" y="3337255"/>
            <a:chExt cx="323425" cy="377557"/>
          </a:xfrm>
        </p:grpSpPr>
        <p:sp>
          <p:nvSpPr>
            <p:cNvPr id="12442" name="Google Shape;12442;p60"/>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0"/>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0"/>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5" name="Google Shape;12445;p60"/>
          <p:cNvGrpSpPr/>
          <p:nvPr/>
        </p:nvGrpSpPr>
        <p:grpSpPr>
          <a:xfrm>
            <a:off x="6193310" y="3231839"/>
            <a:ext cx="352590" cy="237488"/>
            <a:chOff x="6193310" y="3407289"/>
            <a:chExt cx="352590" cy="237488"/>
          </a:xfrm>
        </p:grpSpPr>
        <p:sp>
          <p:nvSpPr>
            <p:cNvPr id="12446" name="Google Shape;12446;p60"/>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0"/>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0"/>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0"/>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0"/>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1" name="Google Shape;12451;p60"/>
          <p:cNvGrpSpPr/>
          <p:nvPr/>
        </p:nvGrpSpPr>
        <p:grpSpPr>
          <a:xfrm>
            <a:off x="6637117" y="3222393"/>
            <a:ext cx="353735" cy="254504"/>
            <a:chOff x="6637117" y="3397843"/>
            <a:chExt cx="353735" cy="254504"/>
          </a:xfrm>
        </p:grpSpPr>
        <p:sp>
          <p:nvSpPr>
            <p:cNvPr id="12452" name="Google Shape;12452;p60"/>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0"/>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0"/>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0"/>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0"/>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0"/>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8" name="Google Shape;12458;p60"/>
          <p:cNvGrpSpPr/>
          <p:nvPr/>
        </p:nvGrpSpPr>
        <p:grpSpPr>
          <a:xfrm>
            <a:off x="7075994" y="3174081"/>
            <a:ext cx="360637" cy="352336"/>
            <a:chOff x="7075994" y="3349531"/>
            <a:chExt cx="360637" cy="352336"/>
          </a:xfrm>
        </p:grpSpPr>
        <p:sp>
          <p:nvSpPr>
            <p:cNvPr id="12459" name="Google Shape;12459;p60"/>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0"/>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0"/>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0"/>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0"/>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0"/>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0"/>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6" name="Google Shape;12466;p60"/>
          <p:cNvGrpSpPr/>
          <p:nvPr/>
        </p:nvGrpSpPr>
        <p:grpSpPr>
          <a:xfrm>
            <a:off x="7651983" y="3173731"/>
            <a:ext cx="107183" cy="352399"/>
            <a:chOff x="7651983" y="3349181"/>
            <a:chExt cx="107183" cy="352399"/>
          </a:xfrm>
        </p:grpSpPr>
        <p:sp>
          <p:nvSpPr>
            <p:cNvPr id="12467" name="Google Shape;12467;p60"/>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0"/>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9" name="Google Shape;12469;p60"/>
          <p:cNvGrpSpPr/>
          <p:nvPr/>
        </p:nvGrpSpPr>
        <p:grpSpPr>
          <a:xfrm>
            <a:off x="7973468" y="3206872"/>
            <a:ext cx="352590" cy="287072"/>
            <a:chOff x="7973468" y="3382322"/>
            <a:chExt cx="352590" cy="287072"/>
          </a:xfrm>
        </p:grpSpPr>
        <p:sp>
          <p:nvSpPr>
            <p:cNvPr id="12470" name="Google Shape;12470;p60"/>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0"/>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0"/>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0"/>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0"/>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0"/>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0"/>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0"/>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0"/>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0"/>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0"/>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0"/>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2" name="Google Shape;12482;p6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483" name="Google Shape;12483;p6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87" name="Shape 12487"/>
        <p:cNvGrpSpPr/>
        <p:nvPr/>
      </p:nvGrpSpPr>
      <p:grpSpPr>
        <a:xfrm>
          <a:off x="0" y="0"/>
          <a:ext cx="0" cy="0"/>
          <a:chOff x="0" y="0"/>
          <a:chExt cx="0" cy="0"/>
        </a:xfrm>
      </p:grpSpPr>
      <p:grpSp>
        <p:nvGrpSpPr>
          <p:cNvPr id="12488" name="Google Shape;12488;p61"/>
          <p:cNvGrpSpPr/>
          <p:nvPr/>
        </p:nvGrpSpPr>
        <p:grpSpPr>
          <a:xfrm>
            <a:off x="821808" y="1576858"/>
            <a:ext cx="347872" cy="347488"/>
            <a:chOff x="849677" y="1500658"/>
            <a:chExt cx="347872" cy="347488"/>
          </a:xfrm>
        </p:grpSpPr>
        <p:sp>
          <p:nvSpPr>
            <p:cNvPr id="12489" name="Google Shape;12489;p61"/>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1"/>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1"/>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1"/>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1"/>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1"/>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61"/>
          <p:cNvGrpSpPr/>
          <p:nvPr/>
        </p:nvGrpSpPr>
        <p:grpSpPr>
          <a:xfrm>
            <a:off x="1387984" y="1576858"/>
            <a:ext cx="315872" cy="347488"/>
            <a:chOff x="1415853" y="1500658"/>
            <a:chExt cx="315872" cy="347488"/>
          </a:xfrm>
        </p:grpSpPr>
        <p:sp>
          <p:nvSpPr>
            <p:cNvPr id="12496" name="Google Shape;12496;p61"/>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1"/>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1"/>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1"/>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61"/>
          <p:cNvGrpSpPr/>
          <p:nvPr/>
        </p:nvGrpSpPr>
        <p:grpSpPr>
          <a:xfrm>
            <a:off x="4669520" y="1576858"/>
            <a:ext cx="347520" cy="347104"/>
            <a:chOff x="4697389" y="1500658"/>
            <a:chExt cx="347520" cy="347104"/>
          </a:xfrm>
        </p:grpSpPr>
        <p:sp>
          <p:nvSpPr>
            <p:cNvPr id="12501" name="Google Shape;12501;p61"/>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1"/>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1"/>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4" name="Google Shape;12504;p61"/>
          <p:cNvGrpSpPr/>
          <p:nvPr/>
        </p:nvGrpSpPr>
        <p:grpSpPr>
          <a:xfrm>
            <a:off x="3575664" y="2041146"/>
            <a:ext cx="347520" cy="353760"/>
            <a:chOff x="3603533" y="1964946"/>
            <a:chExt cx="347520" cy="353760"/>
          </a:xfrm>
        </p:grpSpPr>
        <p:sp>
          <p:nvSpPr>
            <p:cNvPr id="12505" name="Google Shape;12505;p61"/>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1"/>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1"/>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8" name="Google Shape;12508;p61"/>
          <p:cNvGrpSpPr/>
          <p:nvPr/>
        </p:nvGrpSpPr>
        <p:grpSpPr>
          <a:xfrm>
            <a:off x="1922896" y="2040538"/>
            <a:ext cx="357792" cy="352448"/>
            <a:chOff x="1950765" y="1964338"/>
            <a:chExt cx="357792" cy="352448"/>
          </a:xfrm>
        </p:grpSpPr>
        <p:sp>
          <p:nvSpPr>
            <p:cNvPr id="12509" name="Google Shape;12509;p61"/>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1"/>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1"/>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1"/>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61"/>
          <p:cNvGrpSpPr/>
          <p:nvPr/>
        </p:nvGrpSpPr>
        <p:grpSpPr>
          <a:xfrm>
            <a:off x="7407760" y="2040890"/>
            <a:ext cx="367712" cy="353248"/>
            <a:chOff x="7435629" y="1964690"/>
            <a:chExt cx="367712" cy="353248"/>
          </a:xfrm>
        </p:grpSpPr>
        <p:sp>
          <p:nvSpPr>
            <p:cNvPr id="12514" name="Google Shape;12514;p61"/>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1"/>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1"/>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1"/>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8" name="Google Shape;12518;p61"/>
          <p:cNvGrpSpPr/>
          <p:nvPr/>
        </p:nvGrpSpPr>
        <p:grpSpPr>
          <a:xfrm>
            <a:off x="2484880" y="2041242"/>
            <a:ext cx="333024" cy="352896"/>
            <a:chOff x="2512749" y="1965042"/>
            <a:chExt cx="333024" cy="352896"/>
          </a:xfrm>
        </p:grpSpPr>
        <p:sp>
          <p:nvSpPr>
            <p:cNvPr id="12519" name="Google Shape;12519;p61"/>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1"/>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1"/>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1"/>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1"/>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4" name="Google Shape;12524;p61"/>
          <p:cNvGrpSpPr/>
          <p:nvPr/>
        </p:nvGrpSpPr>
        <p:grpSpPr>
          <a:xfrm>
            <a:off x="1370448" y="2057978"/>
            <a:ext cx="365792" cy="335392"/>
            <a:chOff x="1398317" y="1981778"/>
            <a:chExt cx="365792" cy="335392"/>
          </a:xfrm>
        </p:grpSpPr>
        <p:sp>
          <p:nvSpPr>
            <p:cNvPr id="12525" name="Google Shape;12525;p61"/>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1"/>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1"/>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1"/>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1"/>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1"/>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61"/>
          <p:cNvGrpSpPr/>
          <p:nvPr/>
        </p:nvGrpSpPr>
        <p:grpSpPr>
          <a:xfrm>
            <a:off x="3024368" y="2079770"/>
            <a:ext cx="353600" cy="314752"/>
            <a:chOff x="3052237" y="2003570"/>
            <a:chExt cx="353600" cy="314752"/>
          </a:xfrm>
        </p:grpSpPr>
        <p:sp>
          <p:nvSpPr>
            <p:cNvPr id="12532" name="Google Shape;12532;p61"/>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1"/>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1"/>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5" name="Google Shape;12535;p61"/>
          <p:cNvGrpSpPr/>
          <p:nvPr/>
        </p:nvGrpSpPr>
        <p:grpSpPr>
          <a:xfrm>
            <a:off x="1376144" y="3034266"/>
            <a:ext cx="368096" cy="223968"/>
            <a:chOff x="1404013" y="2958066"/>
            <a:chExt cx="368096" cy="223968"/>
          </a:xfrm>
        </p:grpSpPr>
        <p:sp>
          <p:nvSpPr>
            <p:cNvPr id="12536" name="Google Shape;12536;p61"/>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1"/>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8" name="Google Shape;12538;p61"/>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1"/>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0" name="Google Shape;12540;p61"/>
          <p:cNvGrpSpPr/>
          <p:nvPr/>
        </p:nvGrpSpPr>
        <p:grpSpPr>
          <a:xfrm>
            <a:off x="1923280" y="2961402"/>
            <a:ext cx="370368" cy="367328"/>
            <a:chOff x="1951149" y="2885202"/>
            <a:chExt cx="370368" cy="367328"/>
          </a:xfrm>
        </p:grpSpPr>
        <p:sp>
          <p:nvSpPr>
            <p:cNvPr id="12541" name="Google Shape;12541;p61"/>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1"/>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1"/>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4" name="Google Shape;12544;p61"/>
          <p:cNvGrpSpPr/>
          <p:nvPr/>
        </p:nvGrpSpPr>
        <p:grpSpPr>
          <a:xfrm>
            <a:off x="2473808" y="2982362"/>
            <a:ext cx="367328" cy="327296"/>
            <a:chOff x="2501677" y="2906162"/>
            <a:chExt cx="367328" cy="327296"/>
          </a:xfrm>
        </p:grpSpPr>
        <p:sp>
          <p:nvSpPr>
            <p:cNvPr id="12545" name="Google Shape;12545;p61"/>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1"/>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1"/>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8" name="Google Shape;12548;p61"/>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9" name="Google Shape;12549;p61"/>
          <p:cNvGrpSpPr/>
          <p:nvPr/>
        </p:nvGrpSpPr>
        <p:grpSpPr>
          <a:xfrm>
            <a:off x="3022448" y="2969914"/>
            <a:ext cx="367712" cy="354240"/>
            <a:chOff x="3050317" y="2893714"/>
            <a:chExt cx="367712" cy="354240"/>
          </a:xfrm>
        </p:grpSpPr>
        <p:sp>
          <p:nvSpPr>
            <p:cNvPr id="12550" name="Google Shape;12550;p61"/>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1"/>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2" name="Google Shape;12552;p61"/>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1"/>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4" name="Google Shape;12554;p61"/>
          <p:cNvGrpSpPr/>
          <p:nvPr/>
        </p:nvGrpSpPr>
        <p:grpSpPr>
          <a:xfrm>
            <a:off x="7503408" y="2962554"/>
            <a:ext cx="185184" cy="367296"/>
            <a:chOff x="7531277" y="2886354"/>
            <a:chExt cx="185184" cy="367296"/>
          </a:xfrm>
        </p:grpSpPr>
        <p:sp>
          <p:nvSpPr>
            <p:cNvPr id="12555" name="Google Shape;12555;p61"/>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1"/>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1"/>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8" name="Google Shape;12558;p61"/>
          <p:cNvGrpSpPr/>
          <p:nvPr/>
        </p:nvGrpSpPr>
        <p:grpSpPr>
          <a:xfrm>
            <a:off x="6898768" y="2962938"/>
            <a:ext cx="297184" cy="367296"/>
            <a:chOff x="6926637" y="2886738"/>
            <a:chExt cx="297184" cy="367296"/>
          </a:xfrm>
        </p:grpSpPr>
        <p:sp>
          <p:nvSpPr>
            <p:cNvPr id="12559" name="Google Shape;12559;p61"/>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1"/>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1"/>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2" name="Google Shape;12562;p61"/>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1"/>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4" name="Google Shape;12564;p61"/>
          <p:cNvGrpSpPr/>
          <p:nvPr/>
        </p:nvGrpSpPr>
        <p:grpSpPr>
          <a:xfrm>
            <a:off x="6312784" y="2962554"/>
            <a:ext cx="370368" cy="368064"/>
            <a:chOff x="6340653" y="2886354"/>
            <a:chExt cx="370368" cy="368064"/>
          </a:xfrm>
        </p:grpSpPr>
        <p:sp>
          <p:nvSpPr>
            <p:cNvPr id="12565" name="Google Shape;12565;p61"/>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1"/>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1"/>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1"/>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1"/>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1"/>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1" name="Google Shape;12571;p61"/>
          <p:cNvGrpSpPr/>
          <p:nvPr/>
        </p:nvGrpSpPr>
        <p:grpSpPr>
          <a:xfrm>
            <a:off x="5218928" y="2057626"/>
            <a:ext cx="354752" cy="336512"/>
            <a:chOff x="5246797" y="1981426"/>
            <a:chExt cx="354752" cy="336512"/>
          </a:xfrm>
        </p:grpSpPr>
        <p:sp>
          <p:nvSpPr>
            <p:cNvPr id="12572" name="Google Shape;12572;p61"/>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1"/>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61"/>
          <p:cNvGrpSpPr/>
          <p:nvPr/>
        </p:nvGrpSpPr>
        <p:grpSpPr>
          <a:xfrm>
            <a:off x="4120880" y="2178266"/>
            <a:ext cx="355136" cy="216256"/>
            <a:chOff x="4148749" y="2102066"/>
            <a:chExt cx="355136" cy="216256"/>
          </a:xfrm>
        </p:grpSpPr>
        <p:sp>
          <p:nvSpPr>
            <p:cNvPr id="12575" name="Google Shape;12575;p61"/>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1"/>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7" name="Google Shape;12577;p61"/>
          <p:cNvGrpSpPr/>
          <p:nvPr/>
        </p:nvGrpSpPr>
        <p:grpSpPr>
          <a:xfrm>
            <a:off x="5766800" y="2077626"/>
            <a:ext cx="354752" cy="315360"/>
            <a:chOff x="5794669" y="2001426"/>
            <a:chExt cx="354752" cy="315360"/>
          </a:xfrm>
        </p:grpSpPr>
        <p:sp>
          <p:nvSpPr>
            <p:cNvPr id="12578" name="Google Shape;12578;p61"/>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1"/>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0" name="Google Shape;12580;p61"/>
          <p:cNvGrpSpPr/>
          <p:nvPr/>
        </p:nvGrpSpPr>
        <p:grpSpPr>
          <a:xfrm>
            <a:off x="6317360" y="2106042"/>
            <a:ext cx="352832" cy="289216"/>
            <a:chOff x="6345229" y="2029842"/>
            <a:chExt cx="352832" cy="289216"/>
          </a:xfrm>
        </p:grpSpPr>
        <p:sp>
          <p:nvSpPr>
            <p:cNvPr id="12581" name="Google Shape;12581;p61"/>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1"/>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3" name="Google Shape;12583;p61"/>
          <p:cNvGrpSpPr/>
          <p:nvPr/>
        </p:nvGrpSpPr>
        <p:grpSpPr>
          <a:xfrm>
            <a:off x="4669520" y="2112538"/>
            <a:ext cx="354752" cy="281984"/>
            <a:chOff x="4697389" y="2036338"/>
            <a:chExt cx="354752" cy="281984"/>
          </a:xfrm>
        </p:grpSpPr>
        <p:sp>
          <p:nvSpPr>
            <p:cNvPr id="12584" name="Google Shape;12584;p61"/>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1"/>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6" name="Google Shape;12586;p61"/>
          <p:cNvGrpSpPr/>
          <p:nvPr/>
        </p:nvGrpSpPr>
        <p:grpSpPr>
          <a:xfrm>
            <a:off x="1376144" y="2500954"/>
            <a:ext cx="353600" cy="354944"/>
            <a:chOff x="1404013" y="2424754"/>
            <a:chExt cx="353600" cy="354944"/>
          </a:xfrm>
        </p:grpSpPr>
        <p:sp>
          <p:nvSpPr>
            <p:cNvPr id="12587" name="Google Shape;12587;p61"/>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1"/>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1"/>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1"/>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1"/>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2" name="Google Shape;12592;p61"/>
          <p:cNvGrpSpPr/>
          <p:nvPr/>
        </p:nvGrpSpPr>
        <p:grpSpPr>
          <a:xfrm>
            <a:off x="826384" y="2504474"/>
            <a:ext cx="355104" cy="351040"/>
            <a:chOff x="854253" y="2428274"/>
            <a:chExt cx="355104" cy="351040"/>
          </a:xfrm>
        </p:grpSpPr>
        <p:sp>
          <p:nvSpPr>
            <p:cNvPr id="12593" name="Google Shape;12593;p61"/>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1"/>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61"/>
          <p:cNvGrpSpPr/>
          <p:nvPr/>
        </p:nvGrpSpPr>
        <p:grpSpPr>
          <a:xfrm>
            <a:off x="6869040" y="2517146"/>
            <a:ext cx="354752" cy="275904"/>
            <a:chOff x="6896909" y="2440946"/>
            <a:chExt cx="354752" cy="275904"/>
          </a:xfrm>
        </p:grpSpPr>
        <p:sp>
          <p:nvSpPr>
            <p:cNvPr id="12596" name="Google Shape;12596;p61"/>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1"/>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8" name="Google Shape;12598;p61"/>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9" name="Google Shape;12599;p61"/>
          <p:cNvGrpSpPr/>
          <p:nvPr/>
        </p:nvGrpSpPr>
        <p:grpSpPr>
          <a:xfrm>
            <a:off x="5237200" y="2500954"/>
            <a:ext cx="321984" cy="354560"/>
            <a:chOff x="5265069" y="2424754"/>
            <a:chExt cx="321984" cy="354560"/>
          </a:xfrm>
        </p:grpSpPr>
        <p:sp>
          <p:nvSpPr>
            <p:cNvPr id="12600" name="Google Shape;12600;p61"/>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1"/>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2" name="Google Shape;12602;p61"/>
          <p:cNvGrpSpPr/>
          <p:nvPr/>
        </p:nvGrpSpPr>
        <p:grpSpPr>
          <a:xfrm>
            <a:off x="4122800" y="2542970"/>
            <a:ext cx="355104" cy="259584"/>
            <a:chOff x="4150669" y="2466770"/>
            <a:chExt cx="355104" cy="259584"/>
          </a:xfrm>
        </p:grpSpPr>
        <p:sp>
          <p:nvSpPr>
            <p:cNvPr id="12603" name="Google Shape;12603;p61"/>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1"/>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1"/>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1"/>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61"/>
          <p:cNvGrpSpPr/>
          <p:nvPr/>
        </p:nvGrpSpPr>
        <p:grpSpPr>
          <a:xfrm>
            <a:off x="4671824" y="2501146"/>
            <a:ext cx="354336" cy="353984"/>
            <a:chOff x="4699693" y="2424946"/>
            <a:chExt cx="354336" cy="353984"/>
          </a:xfrm>
        </p:grpSpPr>
        <p:sp>
          <p:nvSpPr>
            <p:cNvPr id="12608" name="Google Shape;12608;p61"/>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1"/>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0" name="Google Shape;12610;p61"/>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1"/>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2" name="Google Shape;12612;p61"/>
          <p:cNvGrpSpPr/>
          <p:nvPr/>
        </p:nvGrpSpPr>
        <p:grpSpPr>
          <a:xfrm>
            <a:off x="1925168" y="2628442"/>
            <a:ext cx="355136" cy="227072"/>
            <a:chOff x="1953037" y="2552242"/>
            <a:chExt cx="355136" cy="227072"/>
          </a:xfrm>
        </p:grpSpPr>
        <p:sp>
          <p:nvSpPr>
            <p:cNvPr id="12613" name="Google Shape;12613;p61"/>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1"/>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5" name="Google Shape;12615;p61"/>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6" name="Google Shape;12616;p61"/>
          <p:cNvGrpSpPr/>
          <p:nvPr/>
        </p:nvGrpSpPr>
        <p:grpSpPr>
          <a:xfrm>
            <a:off x="2473072" y="2603418"/>
            <a:ext cx="355104" cy="250944"/>
            <a:chOff x="2500941" y="2527218"/>
            <a:chExt cx="355104" cy="250944"/>
          </a:xfrm>
        </p:grpSpPr>
        <p:sp>
          <p:nvSpPr>
            <p:cNvPr id="12617" name="Google Shape;12617;p61"/>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1"/>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1"/>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1"/>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1"/>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2" name="Google Shape;12622;p61"/>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3" name="Google Shape;12623;p61"/>
          <p:cNvGrpSpPr/>
          <p:nvPr/>
        </p:nvGrpSpPr>
        <p:grpSpPr>
          <a:xfrm>
            <a:off x="7965936" y="2503322"/>
            <a:ext cx="356256" cy="351808"/>
            <a:chOff x="7993805" y="2427122"/>
            <a:chExt cx="356256" cy="351808"/>
          </a:xfrm>
        </p:grpSpPr>
        <p:sp>
          <p:nvSpPr>
            <p:cNvPr id="12624" name="Google Shape;12624;p61"/>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1"/>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1"/>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7" name="Google Shape;12627;p61"/>
          <p:cNvGrpSpPr/>
          <p:nvPr/>
        </p:nvGrpSpPr>
        <p:grpSpPr>
          <a:xfrm>
            <a:off x="850768" y="2041210"/>
            <a:ext cx="308640" cy="353312"/>
            <a:chOff x="878637" y="1965010"/>
            <a:chExt cx="308640" cy="353312"/>
          </a:xfrm>
        </p:grpSpPr>
        <p:sp>
          <p:nvSpPr>
            <p:cNvPr id="12628" name="Google Shape;12628;p61"/>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1"/>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1"/>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1" name="Google Shape;12631;p61"/>
          <p:cNvGrpSpPr/>
          <p:nvPr/>
        </p:nvGrpSpPr>
        <p:grpSpPr>
          <a:xfrm>
            <a:off x="6868272" y="2040922"/>
            <a:ext cx="348256" cy="352448"/>
            <a:chOff x="6896141" y="1964722"/>
            <a:chExt cx="348256" cy="352448"/>
          </a:xfrm>
        </p:grpSpPr>
        <p:sp>
          <p:nvSpPr>
            <p:cNvPr id="12632" name="Google Shape;12632;p61"/>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1"/>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1"/>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61"/>
          <p:cNvGrpSpPr/>
          <p:nvPr/>
        </p:nvGrpSpPr>
        <p:grpSpPr>
          <a:xfrm>
            <a:off x="7962128" y="2091578"/>
            <a:ext cx="355136" cy="303328"/>
            <a:chOff x="7989997" y="2015378"/>
            <a:chExt cx="355136" cy="303328"/>
          </a:xfrm>
        </p:grpSpPr>
        <p:sp>
          <p:nvSpPr>
            <p:cNvPr id="12636" name="Google Shape;12636;p61"/>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1"/>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1"/>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61"/>
          <p:cNvGrpSpPr/>
          <p:nvPr/>
        </p:nvGrpSpPr>
        <p:grpSpPr>
          <a:xfrm>
            <a:off x="3570352" y="1585562"/>
            <a:ext cx="348640" cy="330784"/>
            <a:chOff x="3598221" y="1509362"/>
            <a:chExt cx="348640" cy="330784"/>
          </a:xfrm>
        </p:grpSpPr>
        <p:sp>
          <p:nvSpPr>
            <p:cNvPr id="12640" name="Google Shape;12640;p61"/>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1"/>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1"/>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1"/>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61"/>
          <p:cNvGrpSpPr/>
          <p:nvPr/>
        </p:nvGrpSpPr>
        <p:grpSpPr>
          <a:xfrm>
            <a:off x="5218928" y="1576858"/>
            <a:ext cx="347872" cy="347488"/>
            <a:chOff x="5246797" y="1500658"/>
            <a:chExt cx="347872" cy="347488"/>
          </a:xfrm>
        </p:grpSpPr>
        <p:sp>
          <p:nvSpPr>
            <p:cNvPr id="12645" name="Google Shape;12645;p61"/>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1"/>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1"/>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1"/>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61"/>
          <p:cNvGrpSpPr/>
          <p:nvPr/>
        </p:nvGrpSpPr>
        <p:grpSpPr>
          <a:xfrm>
            <a:off x="5768720" y="1576858"/>
            <a:ext cx="349024" cy="346752"/>
            <a:chOff x="5796589" y="1500658"/>
            <a:chExt cx="349024" cy="346752"/>
          </a:xfrm>
        </p:grpSpPr>
        <p:sp>
          <p:nvSpPr>
            <p:cNvPr id="12650" name="Google Shape;12650;p61"/>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1" name="Google Shape;12651;p61"/>
            <p:cNvGrpSpPr/>
            <p:nvPr/>
          </p:nvGrpSpPr>
          <p:grpSpPr>
            <a:xfrm>
              <a:off x="5796589" y="1500658"/>
              <a:ext cx="349024" cy="346752"/>
              <a:chOff x="5796589" y="1500658"/>
              <a:chExt cx="349024" cy="346752"/>
            </a:xfrm>
          </p:grpSpPr>
          <p:sp>
            <p:nvSpPr>
              <p:cNvPr id="12652" name="Google Shape;12652;p61"/>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1"/>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1"/>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1"/>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56" name="Google Shape;12656;p61"/>
          <p:cNvGrpSpPr/>
          <p:nvPr/>
        </p:nvGrpSpPr>
        <p:grpSpPr>
          <a:xfrm>
            <a:off x="6867504" y="1578778"/>
            <a:ext cx="348640" cy="343296"/>
            <a:chOff x="6895373" y="1502578"/>
            <a:chExt cx="348640" cy="343296"/>
          </a:xfrm>
        </p:grpSpPr>
        <p:sp>
          <p:nvSpPr>
            <p:cNvPr id="12657" name="Google Shape;12657;p61"/>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1"/>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1"/>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61"/>
          <p:cNvGrpSpPr/>
          <p:nvPr/>
        </p:nvGrpSpPr>
        <p:grpSpPr>
          <a:xfrm>
            <a:off x="4119728" y="1581658"/>
            <a:ext cx="347904" cy="336992"/>
            <a:chOff x="4147597" y="1505458"/>
            <a:chExt cx="347904" cy="336992"/>
          </a:xfrm>
        </p:grpSpPr>
        <p:sp>
          <p:nvSpPr>
            <p:cNvPr id="12661" name="Google Shape;12661;p61"/>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1"/>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1"/>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1"/>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1"/>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1"/>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1"/>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8" name="Google Shape;12668;p61"/>
          <p:cNvGrpSpPr/>
          <p:nvPr/>
        </p:nvGrpSpPr>
        <p:grpSpPr>
          <a:xfrm>
            <a:off x="2471536" y="1576090"/>
            <a:ext cx="347488" cy="348256"/>
            <a:chOff x="2499405" y="1499890"/>
            <a:chExt cx="347488" cy="348256"/>
          </a:xfrm>
        </p:grpSpPr>
        <p:sp>
          <p:nvSpPr>
            <p:cNvPr id="12669" name="Google Shape;12669;p61"/>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1"/>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1"/>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1"/>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1"/>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61"/>
          <p:cNvGrpSpPr/>
          <p:nvPr/>
        </p:nvGrpSpPr>
        <p:grpSpPr>
          <a:xfrm>
            <a:off x="1928976" y="1576698"/>
            <a:ext cx="331520" cy="348032"/>
            <a:chOff x="1956845" y="1500498"/>
            <a:chExt cx="331520" cy="348032"/>
          </a:xfrm>
        </p:grpSpPr>
        <p:sp>
          <p:nvSpPr>
            <p:cNvPr id="12675" name="Google Shape;12675;p61"/>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1"/>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1"/>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1"/>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1"/>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1"/>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1"/>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1"/>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1"/>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1"/>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1"/>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1"/>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7" name="Google Shape;12687;p61"/>
          <p:cNvGrpSpPr/>
          <p:nvPr/>
        </p:nvGrpSpPr>
        <p:grpSpPr>
          <a:xfrm>
            <a:off x="6317744" y="1626074"/>
            <a:ext cx="348640" cy="250656"/>
            <a:chOff x="6345613" y="1549874"/>
            <a:chExt cx="348640" cy="250656"/>
          </a:xfrm>
        </p:grpSpPr>
        <p:sp>
          <p:nvSpPr>
            <p:cNvPr id="12688" name="Google Shape;12688;p61"/>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1"/>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1"/>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1"/>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1"/>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1"/>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61"/>
          <p:cNvGrpSpPr/>
          <p:nvPr/>
        </p:nvGrpSpPr>
        <p:grpSpPr>
          <a:xfrm>
            <a:off x="7416912" y="1583226"/>
            <a:ext cx="348640" cy="334272"/>
            <a:chOff x="7444781" y="1507026"/>
            <a:chExt cx="348640" cy="334272"/>
          </a:xfrm>
        </p:grpSpPr>
        <p:sp>
          <p:nvSpPr>
            <p:cNvPr id="12695" name="Google Shape;12695;p61"/>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1"/>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1"/>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1"/>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1"/>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0" name="Google Shape;12700;p61"/>
          <p:cNvGrpSpPr/>
          <p:nvPr/>
        </p:nvGrpSpPr>
        <p:grpSpPr>
          <a:xfrm>
            <a:off x="7967472" y="1582938"/>
            <a:ext cx="347872" cy="334944"/>
            <a:chOff x="7995341" y="1506738"/>
            <a:chExt cx="347872" cy="334944"/>
          </a:xfrm>
        </p:grpSpPr>
        <p:sp>
          <p:nvSpPr>
            <p:cNvPr id="12701" name="Google Shape;12701;p61"/>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1"/>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1"/>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1"/>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1"/>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1"/>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7" name="Google Shape;12707;p61"/>
          <p:cNvGrpSpPr/>
          <p:nvPr/>
        </p:nvGrpSpPr>
        <p:grpSpPr>
          <a:xfrm>
            <a:off x="3020176" y="1599130"/>
            <a:ext cx="347872" cy="303904"/>
            <a:chOff x="3048045" y="1522930"/>
            <a:chExt cx="347872" cy="303904"/>
          </a:xfrm>
        </p:grpSpPr>
        <p:sp>
          <p:nvSpPr>
            <p:cNvPr id="12708" name="Google Shape;12708;p61"/>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9" name="Google Shape;12709;p61"/>
            <p:cNvGrpSpPr/>
            <p:nvPr/>
          </p:nvGrpSpPr>
          <p:grpSpPr>
            <a:xfrm>
              <a:off x="3048045" y="1522930"/>
              <a:ext cx="347872" cy="303904"/>
              <a:chOff x="3048045" y="1522930"/>
              <a:chExt cx="347872" cy="303904"/>
            </a:xfrm>
          </p:grpSpPr>
          <p:sp>
            <p:nvSpPr>
              <p:cNvPr id="12710" name="Google Shape;12710;p61"/>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1"/>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12" name="Google Shape;12712;p61"/>
          <p:cNvGrpSpPr/>
          <p:nvPr/>
        </p:nvGrpSpPr>
        <p:grpSpPr>
          <a:xfrm>
            <a:off x="1105264" y="3428122"/>
            <a:ext cx="313984" cy="358560"/>
            <a:chOff x="1133133" y="3351922"/>
            <a:chExt cx="313984" cy="358560"/>
          </a:xfrm>
        </p:grpSpPr>
        <p:sp>
          <p:nvSpPr>
            <p:cNvPr id="12713" name="Google Shape;12713;p61"/>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1"/>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1"/>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1"/>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1"/>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1"/>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1"/>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1"/>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1"/>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1"/>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1"/>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1"/>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1"/>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1"/>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1"/>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1"/>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9" name="Google Shape;12729;p61"/>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0" name="Google Shape;12730;p61"/>
          <p:cNvGrpSpPr/>
          <p:nvPr/>
        </p:nvGrpSpPr>
        <p:grpSpPr>
          <a:xfrm>
            <a:off x="2767184" y="3428794"/>
            <a:ext cx="288448" cy="357120"/>
            <a:chOff x="2795053" y="3352594"/>
            <a:chExt cx="288448" cy="357120"/>
          </a:xfrm>
        </p:grpSpPr>
        <p:sp>
          <p:nvSpPr>
            <p:cNvPr id="12731" name="Google Shape;12731;p61"/>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1"/>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1"/>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1"/>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1"/>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1"/>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1"/>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1"/>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1"/>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0" name="Google Shape;12740;p61"/>
          <p:cNvGrpSpPr/>
          <p:nvPr/>
        </p:nvGrpSpPr>
        <p:grpSpPr>
          <a:xfrm>
            <a:off x="2208656" y="3429402"/>
            <a:ext cx="304832" cy="356512"/>
            <a:chOff x="2236525" y="3353202"/>
            <a:chExt cx="304832" cy="356512"/>
          </a:xfrm>
        </p:grpSpPr>
        <p:sp>
          <p:nvSpPr>
            <p:cNvPr id="12741" name="Google Shape;12741;p61"/>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1"/>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1"/>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61"/>
          <p:cNvGrpSpPr/>
          <p:nvPr/>
        </p:nvGrpSpPr>
        <p:grpSpPr>
          <a:xfrm>
            <a:off x="3882768" y="3428890"/>
            <a:ext cx="256800" cy="357024"/>
            <a:chOff x="3910637" y="3352690"/>
            <a:chExt cx="256800" cy="357024"/>
          </a:xfrm>
        </p:grpSpPr>
        <p:sp>
          <p:nvSpPr>
            <p:cNvPr id="12745" name="Google Shape;12745;p61"/>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1"/>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1"/>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61"/>
          <p:cNvGrpSpPr/>
          <p:nvPr/>
        </p:nvGrpSpPr>
        <p:grpSpPr>
          <a:xfrm>
            <a:off x="6028560" y="3428122"/>
            <a:ext cx="360064" cy="360096"/>
            <a:chOff x="6056429" y="3351922"/>
            <a:chExt cx="360064" cy="360096"/>
          </a:xfrm>
        </p:grpSpPr>
        <p:sp>
          <p:nvSpPr>
            <p:cNvPr id="12749" name="Google Shape;12749;p61"/>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1"/>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1"/>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61"/>
          <p:cNvGrpSpPr/>
          <p:nvPr/>
        </p:nvGrpSpPr>
        <p:grpSpPr>
          <a:xfrm>
            <a:off x="6581008" y="3429274"/>
            <a:ext cx="357408" cy="357408"/>
            <a:chOff x="6608877" y="3353074"/>
            <a:chExt cx="357408" cy="357408"/>
          </a:xfrm>
        </p:grpSpPr>
        <p:sp>
          <p:nvSpPr>
            <p:cNvPr id="12753" name="Google Shape;12753;p61"/>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1"/>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1"/>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1"/>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1"/>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1"/>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1"/>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0" name="Google Shape;12760;p61"/>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1"/>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2" name="Google Shape;12762;p61"/>
          <p:cNvGrpSpPr/>
          <p:nvPr/>
        </p:nvGrpSpPr>
        <p:grpSpPr>
          <a:xfrm>
            <a:off x="4931664" y="3446426"/>
            <a:ext cx="357408" cy="323488"/>
            <a:chOff x="4959533" y="3370226"/>
            <a:chExt cx="357408" cy="323488"/>
          </a:xfrm>
        </p:grpSpPr>
        <p:sp>
          <p:nvSpPr>
            <p:cNvPr id="12763" name="Google Shape;12763;p61"/>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1"/>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5" name="Google Shape;12765;p61"/>
          <p:cNvGrpSpPr/>
          <p:nvPr/>
        </p:nvGrpSpPr>
        <p:grpSpPr>
          <a:xfrm>
            <a:off x="7130768" y="3429274"/>
            <a:ext cx="357056" cy="357408"/>
            <a:chOff x="7158637" y="3353074"/>
            <a:chExt cx="357056" cy="357408"/>
          </a:xfrm>
        </p:grpSpPr>
        <p:sp>
          <p:nvSpPr>
            <p:cNvPr id="12766" name="Google Shape;12766;p61"/>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1"/>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1"/>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1"/>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0" name="Google Shape;12770;p61"/>
          <p:cNvGrpSpPr/>
          <p:nvPr/>
        </p:nvGrpSpPr>
        <p:grpSpPr>
          <a:xfrm>
            <a:off x="3288400" y="3428602"/>
            <a:ext cx="344832" cy="356544"/>
            <a:chOff x="3316269" y="3352402"/>
            <a:chExt cx="344832" cy="356544"/>
          </a:xfrm>
        </p:grpSpPr>
        <p:sp>
          <p:nvSpPr>
            <p:cNvPr id="12771" name="Google Shape;12771;p61"/>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1"/>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1"/>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4" name="Google Shape;12774;p61"/>
          <p:cNvGrpSpPr/>
          <p:nvPr/>
        </p:nvGrpSpPr>
        <p:grpSpPr>
          <a:xfrm>
            <a:off x="5481040" y="3447706"/>
            <a:ext cx="358560" cy="319552"/>
            <a:chOff x="5508909" y="3371506"/>
            <a:chExt cx="358560" cy="319552"/>
          </a:xfrm>
        </p:grpSpPr>
        <p:sp>
          <p:nvSpPr>
            <p:cNvPr id="12775" name="Google Shape;12775;p61"/>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1"/>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1"/>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1"/>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1"/>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1"/>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1"/>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1"/>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1"/>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1"/>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5" name="Google Shape;12785;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89" name="Shape 12789"/>
        <p:cNvGrpSpPr/>
        <p:nvPr/>
      </p:nvGrpSpPr>
      <p:grpSpPr>
        <a:xfrm>
          <a:off x="0" y="0"/>
          <a:ext cx="0" cy="0"/>
          <a:chOff x="0" y="0"/>
          <a:chExt cx="0" cy="0"/>
        </a:xfrm>
      </p:grpSpPr>
      <p:sp>
        <p:nvSpPr>
          <p:cNvPr id="12790" name="Google Shape;12790;p62"/>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1" name="Google Shape;12791;p62"/>
          <p:cNvGrpSpPr/>
          <p:nvPr/>
        </p:nvGrpSpPr>
        <p:grpSpPr>
          <a:xfrm>
            <a:off x="3026217" y="3893352"/>
            <a:ext cx="346056" cy="345674"/>
            <a:chOff x="3303268" y="3817349"/>
            <a:chExt cx="346056" cy="345674"/>
          </a:xfrm>
        </p:grpSpPr>
        <p:sp>
          <p:nvSpPr>
            <p:cNvPr id="12792" name="Google Shape;12792;p6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6" name="Google Shape;12796;p62"/>
          <p:cNvGrpSpPr/>
          <p:nvPr/>
        </p:nvGrpSpPr>
        <p:grpSpPr>
          <a:xfrm>
            <a:off x="3475306" y="3893352"/>
            <a:ext cx="346056" cy="345674"/>
            <a:chOff x="3752358" y="3817349"/>
            <a:chExt cx="346056" cy="345674"/>
          </a:xfrm>
        </p:grpSpPr>
        <p:sp>
          <p:nvSpPr>
            <p:cNvPr id="12797" name="Google Shape;12797;p6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1" name="Google Shape;12801;p62"/>
          <p:cNvGrpSpPr/>
          <p:nvPr/>
        </p:nvGrpSpPr>
        <p:grpSpPr>
          <a:xfrm>
            <a:off x="4822956" y="3893352"/>
            <a:ext cx="346024" cy="345674"/>
            <a:chOff x="5100008" y="3817349"/>
            <a:chExt cx="346024" cy="345674"/>
          </a:xfrm>
        </p:grpSpPr>
        <p:sp>
          <p:nvSpPr>
            <p:cNvPr id="12802" name="Google Shape;12802;p62"/>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2"/>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2"/>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5" name="Google Shape;12805;p62"/>
          <p:cNvGrpSpPr/>
          <p:nvPr/>
        </p:nvGrpSpPr>
        <p:grpSpPr>
          <a:xfrm>
            <a:off x="5721867" y="3893352"/>
            <a:ext cx="345674" cy="345674"/>
            <a:chOff x="5998919" y="3817349"/>
            <a:chExt cx="345674" cy="345674"/>
          </a:xfrm>
        </p:grpSpPr>
        <p:sp>
          <p:nvSpPr>
            <p:cNvPr id="12806" name="Google Shape;12806;p62"/>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2"/>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2"/>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9" name="Google Shape;12809;p62"/>
          <p:cNvGrpSpPr/>
          <p:nvPr/>
        </p:nvGrpSpPr>
        <p:grpSpPr>
          <a:xfrm>
            <a:off x="3924396" y="3893352"/>
            <a:ext cx="346024" cy="345674"/>
            <a:chOff x="4201447" y="3817349"/>
            <a:chExt cx="346024" cy="345674"/>
          </a:xfrm>
        </p:grpSpPr>
        <p:sp>
          <p:nvSpPr>
            <p:cNvPr id="12810" name="Google Shape;12810;p62"/>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2"/>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2" name="Google Shape;12812;p62"/>
          <p:cNvGrpSpPr/>
          <p:nvPr/>
        </p:nvGrpSpPr>
        <p:grpSpPr>
          <a:xfrm>
            <a:off x="4373867" y="3893352"/>
            <a:ext cx="346024" cy="345674"/>
            <a:chOff x="4650919" y="3817349"/>
            <a:chExt cx="346024" cy="345674"/>
          </a:xfrm>
        </p:grpSpPr>
        <p:sp>
          <p:nvSpPr>
            <p:cNvPr id="12813" name="Google Shape;12813;p62"/>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2"/>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2"/>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62"/>
          <p:cNvGrpSpPr/>
          <p:nvPr/>
        </p:nvGrpSpPr>
        <p:grpSpPr>
          <a:xfrm>
            <a:off x="5272810" y="3893352"/>
            <a:ext cx="345642" cy="345674"/>
            <a:chOff x="5549861" y="3817349"/>
            <a:chExt cx="345642" cy="345674"/>
          </a:xfrm>
        </p:grpSpPr>
        <p:sp>
          <p:nvSpPr>
            <p:cNvPr id="12817" name="Google Shape;12817;p62"/>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2"/>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2"/>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62"/>
          <p:cNvGrpSpPr/>
          <p:nvPr/>
        </p:nvGrpSpPr>
        <p:grpSpPr>
          <a:xfrm>
            <a:off x="1281335" y="3474029"/>
            <a:ext cx="367255" cy="269855"/>
            <a:chOff x="1306445" y="3397829"/>
            <a:chExt cx="367255" cy="269855"/>
          </a:xfrm>
        </p:grpSpPr>
        <p:sp>
          <p:nvSpPr>
            <p:cNvPr id="12821" name="Google Shape;12821;p62"/>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2"/>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2"/>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2"/>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2"/>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2"/>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62"/>
          <p:cNvGrpSpPr/>
          <p:nvPr/>
        </p:nvGrpSpPr>
        <p:grpSpPr>
          <a:xfrm>
            <a:off x="1756207" y="3467600"/>
            <a:ext cx="367255" cy="282364"/>
            <a:chOff x="1781317" y="3391400"/>
            <a:chExt cx="367255" cy="282364"/>
          </a:xfrm>
        </p:grpSpPr>
        <p:sp>
          <p:nvSpPr>
            <p:cNvPr id="12828" name="Google Shape;12828;p62"/>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2"/>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2"/>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2"/>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2"/>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2"/>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4" name="Google Shape;12834;p62"/>
          <p:cNvGrpSpPr/>
          <p:nvPr/>
        </p:nvGrpSpPr>
        <p:grpSpPr>
          <a:xfrm>
            <a:off x="3653720" y="3447133"/>
            <a:ext cx="369164" cy="323297"/>
            <a:chOff x="3678830" y="3370933"/>
            <a:chExt cx="369164" cy="323297"/>
          </a:xfrm>
        </p:grpSpPr>
        <p:sp>
          <p:nvSpPr>
            <p:cNvPr id="12835" name="Google Shape;12835;p62"/>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2"/>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2"/>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2"/>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2"/>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2"/>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2"/>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2"/>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2"/>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2"/>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2"/>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62"/>
          <p:cNvGrpSpPr/>
          <p:nvPr/>
        </p:nvGrpSpPr>
        <p:grpSpPr>
          <a:xfrm>
            <a:off x="834155" y="3424375"/>
            <a:ext cx="312316" cy="368400"/>
            <a:chOff x="859265" y="3348175"/>
            <a:chExt cx="312316" cy="368400"/>
          </a:xfrm>
        </p:grpSpPr>
        <p:sp>
          <p:nvSpPr>
            <p:cNvPr id="12847" name="Google Shape;12847;p62"/>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2"/>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2"/>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2"/>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2"/>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2" name="Google Shape;12852;p62"/>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3" name="Google Shape;12853;p62"/>
          <p:cNvGrpSpPr/>
          <p:nvPr/>
        </p:nvGrpSpPr>
        <p:grpSpPr>
          <a:xfrm>
            <a:off x="2741264" y="3437213"/>
            <a:ext cx="330110" cy="308908"/>
            <a:chOff x="2766264" y="3394042"/>
            <a:chExt cx="294873" cy="275934"/>
          </a:xfrm>
        </p:grpSpPr>
        <p:sp>
          <p:nvSpPr>
            <p:cNvPr id="12854" name="Google Shape;12854;p62"/>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2"/>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2"/>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2"/>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62"/>
          <p:cNvGrpSpPr/>
          <p:nvPr/>
        </p:nvGrpSpPr>
        <p:grpSpPr>
          <a:xfrm>
            <a:off x="3189862" y="3435388"/>
            <a:ext cx="346406" cy="347552"/>
            <a:chOff x="3214972" y="3359188"/>
            <a:chExt cx="346406" cy="347552"/>
          </a:xfrm>
        </p:grpSpPr>
        <p:sp>
          <p:nvSpPr>
            <p:cNvPr id="12859" name="Google Shape;12859;p62"/>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2"/>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2"/>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2"/>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2"/>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2"/>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2"/>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2"/>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2"/>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2"/>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2"/>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2"/>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2"/>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2"/>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3" name="Google Shape;12873;p62"/>
          <p:cNvGrpSpPr/>
          <p:nvPr/>
        </p:nvGrpSpPr>
        <p:grpSpPr>
          <a:xfrm>
            <a:off x="4604196" y="3485393"/>
            <a:ext cx="367255" cy="244486"/>
            <a:chOff x="4629306" y="3409193"/>
            <a:chExt cx="367255" cy="244486"/>
          </a:xfrm>
        </p:grpSpPr>
        <p:sp>
          <p:nvSpPr>
            <p:cNvPr id="12874" name="Google Shape;12874;p62"/>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2"/>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2"/>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2"/>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2"/>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2"/>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2"/>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2"/>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2"/>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2"/>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62"/>
          <p:cNvGrpSpPr/>
          <p:nvPr/>
        </p:nvGrpSpPr>
        <p:grpSpPr>
          <a:xfrm>
            <a:off x="4168380" y="3426284"/>
            <a:ext cx="289939" cy="334661"/>
            <a:chOff x="4193490" y="3350084"/>
            <a:chExt cx="289939" cy="334661"/>
          </a:xfrm>
        </p:grpSpPr>
        <p:sp>
          <p:nvSpPr>
            <p:cNvPr id="12885" name="Google Shape;12885;p62"/>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2"/>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2"/>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2"/>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2"/>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2"/>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2"/>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2"/>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2"/>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2"/>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5" name="Google Shape;12895;p62"/>
          <p:cNvGrpSpPr/>
          <p:nvPr/>
        </p:nvGrpSpPr>
        <p:grpSpPr>
          <a:xfrm>
            <a:off x="6508171" y="3427430"/>
            <a:ext cx="357037" cy="357005"/>
            <a:chOff x="6533281" y="3351230"/>
            <a:chExt cx="357037" cy="357005"/>
          </a:xfrm>
        </p:grpSpPr>
        <p:sp>
          <p:nvSpPr>
            <p:cNvPr id="12896" name="Google Shape;12896;p62"/>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2"/>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2"/>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9" name="Google Shape;12899;p62"/>
          <p:cNvGrpSpPr/>
          <p:nvPr/>
        </p:nvGrpSpPr>
        <p:grpSpPr>
          <a:xfrm>
            <a:off x="6033331" y="3427430"/>
            <a:ext cx="357387" cy="357005"/>
            <a:chOff x="6058441" y="3351230"/>
            <a:chExt cx="357387" cy="357005"/>
          </a:xfrm>
        </p:grpSpPr>
        <p:sp>
          <p:nvSpPr>
            <p:cNvPr id="12900" name="Google Shape;12900;p62"/>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2"/>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2" name="Google Shape;12902;p62"/>
          <p:cNvGrpSpPr/>
          <p:nvPr/>
        </p:nvGrpSpPr>
        <p:grpSpPr>
          <a:xfrm>
            <a:off x="7932373" y="3427048"/>
            <a:ext cx="357387" cy="357387"/>
            <a:chOff x="7957483" y="3350848"/>
            <a:chExt cx="357387" cy="357387"/>
          </a:xfrm>
        </p:grpSpPr>
        <p:sp>
          <p:nvSpPr>
            <p:cNvPr id="12903" name="Google Shape;12903;p62"/>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2"/>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2"/>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6" name="Google Shape;12906;p62"/>
          <p:cNvGrpSpPr/>
          <p:nvPr/>
        </p:nvGrpSpPr>
        <p:grpSpPr>
          <a:xfrm>
            <a:off x="6982661" y="3427430"/>
            <a:ext cx="357387" cy="357005"/>
            <a:chOff x="7007771" y="3351230"/>
            <a:chExt cx="357387" cy="357005"/>
          </a:xfrm>
        </p:grpSpPr>
        <p:sp>
          <p:nvSpPr>
            <p:cNvPr id="12907" name="Google Shape;12907;p62"/>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2"/>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2"/>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2"/>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2"/>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62"/>
          <p:cNvGrpSpPr/>
          <p:nvPr/>
        </p:nvGrpSpPr>
        <p:grpSpPr>
          <a:xfrm>
            <a:off x="5083620" y="3427430"/>
            <a:ext cx="357005" cy="357005"/>
            <a:chOff x="5108729" y="3351230"/>
            <a:chExt cx="357005" cy="357005"/>
          </a:xfrm>
        </p:grpSpPr>
        <p:sp>
          <p:nvSpPr>
            <p:cNvPr id="12913" name="Google Shape;12913;p62"/>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2"/>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5" name="Google Shape;12915;p62"/>
          <p:cNvGrpSpPr/>
          <p:nvPr/>
        </p:nvGrpSpPr>
        <p:grpSpPr>
          <a:xfrm>
            <a:off x="5558459" y="3427430"/>
            <a:ext cx="357419" cy="357005"/>
            <a:chOff x="5583569" y="3351230"/>
            <a:chExt cx="357419" cy="357005"/>
          </a:xfrm>
        </p:grpSpPr>
        <p:sp>
          <p:nvSpPr>
            <p:cNvPr id="12916" name="Google Shape;12916;p62"/>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2"/>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62"/>
          <p:cNvGrpSpPr/>
          <p:nvPr/>
        </p:nvGrpSpPr>
        <p:grpSpPr>
          <a:xfrm>
            <a:off x="7457119" y="3427430"/>
            <a:ext cx="357419" cy="357005"/>
            <a:chOff x="7482229" y="3351230"/>
            <a:chExt cx="357419" cy="357005"/>
          </a:xfrm>
        </p:grpSpPr>
        <p:sp>
          <p:nvSpPr>
            <p:cNvPr id="12919" name="Google Shape;12919;p62"/>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2"/>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2"/>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2"/>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2"/>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4" name="Google Shape;12924;p62"/>
          <p:cNvGrpSpPr/>
          <p:nvPr/>
        </p:nvGrpSpPr>
        <p:grpSpPr>
          <a:xfrm>
            <a:off x="3739375" y="2966882"/>
            <a:ext cx="222874" cy="345737"/>
            <a:chOff x="3764485" y="2890682"/>
            <a:chExt cx="222874" cy="345737"/>
          </a:xfrm>
        </p:grpSpPr>
        <p:sp>
          <p:nvSpPr>
            <p:cNvPr id="12925" name="Google Shape;12925;p62"/>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2"/>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2"/>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8" name="Google Shape;12928;p62"/>
          <p:cNvGrpSpPr/>
          <p:nvPr/>
        </p:nvGrpSpPr>
        <p:grpSpPr>
          <a:xfrm>
            <a:off x="2213507" y="2984331"/>
            <a:ext cx="422596" cy="310382"/>
            <a:chOff x="2278533" y="2937377"/>
            <a:chExt cx="346788" cy="254704"/>
          </a:xfrm>
        </p:grpSpPr>
        <p:sp>
          <p:nvSpPr>
            <p:cNvPr id="12929" name="Google Shape;12929;p62"/>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2"/>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1" name="Google Shape;12931;p62"/>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2" name="Google Shape;12932;p62"/>
          <p:cNvGrpSpPr/>
          <p:nvPr/>
        </p:nvGrpSpPr>
        <p:grpSpPr>
          <a:xfrm>
            <a:off x="1811527" y="2967710"/>
            <a:ext cx="286152" cy="346438"/>
            <a:chOff x="1836637" y="2891510"/>
            <a:chExt cx="286152" cy="346438"/>
          </a:xfrm>
        </p:grpSpPr>
        <p:sp>
          <p:nvSpPr>
            <p:cNvPr id="12933" name="Google Shape;12933;p62"/>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2"/>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2"/>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62"/>
          <p:cNvGrpSpPr/>
          <p:nvPr/>
        </p:nvGrpSpPr>
        <p:grpSpPr>
          <a:xfrm>
            <a:off x="5560751" y="2982129"/>
            <a:ext cx="379764" cy="337684"/>
            <a:chOff x="5585861" y="2905929"/>
            <a:chExt cx="379764" cy="337684"/>
          </a:xfrm>
        </p:grpSpPr>
        <p:sp>
          <p:nvSpPr>
            <p:cNvPr id="12937" name="Google Shape;12937;p62"/>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2"/>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2"/>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2"/>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1" name="Google Shape;12941;p62"/>
          <p:cNvGrpSpPr/>
          <p:nvPr/>
        </p:nvGrpSpPr>
        <p:grpSpPr>
          <a:xfrm>
            <a:off x="1302566" y="2986680"/>
            <a:ext cx="347934" cy="310024"/>
            <a:chOff x="1327676" y="2910480"/>
            <a:chExt cx="347934" cy="310024"/>
          </a:xfrm>
        </p:grpSpPr>
        <p:sp>
          <p:nvSpPr>
            <p:cNvPr id="12942" name="Google Shape;12942;p62"/>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2"/>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2"/>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2"/>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2"/>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7" name="Google Shape;12947;p62"/>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8" name="Google Shape;12948;p62"/>
          <p:cNvGrpSpPr/>
          <p:nvPr/>
        </p:nvGrpSpPr>
        <p:grpSpPr>
          <a:xfrm>
            <a:off x="2728291" y="2945764"/>
            <a:ext cx="382828" cy="358601"/>
            <a:chOff x="2753373" y="2902523"/>
            <a:chExt cx="347552" cy="325557"/>
          </a:xfrm>
        </p:grpSpPr>
        <p:sp>
          <p:nvSpPr>
            <p:cNvPr id="12949" name="Google Shape;12949;p62"/>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2"/>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2"/>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2"/>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2"/>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2"/>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62"/>
          <p:cNvGrpSpPr/>
          <p:nvPr/>
        </p:nvGrpSpPr>
        <p:grpSpPr>
          <a:xfrm>
            <a:off x="823906" y="2979455"/>
            <a:ext cx="356655" cy="335425"/>
            <a:chOff x="849016" y="2903255"/>
            <a:chExt cx="356655" cy="335425"/>
          </a:xfrm>
        </p:grpSpPr>
        <p:sp>
          <p:nvSpPr>
            <p:cNvPr id="12956" name="Google Shape;12956;p62"/>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2"/>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2"/>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2"/>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2"/>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2"/>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2"/>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2"/>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2"/>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2"/>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2"/>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62"/>
          <p:cNvGrpSpPr/>
          <p:nvPr/>
        </p:nvGrpSpPr>
        <p:grpSpPr>
          <a:xfrm>
            <a:off x="4185823" y="3002977"/>
            <a:ext cx="280072" cy="275520"/>
            <a:chOff x="4210933" y="2926777"/>
            <a:chExt cx="280072" cy="275520"/>
          </a:xfrm>
        </p:grpSpPr>
        <p:sp>
          <p:nvSpPr>
            <p:cNvPr id="12968" name="Google Shape;12968;p62"/>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2"/>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2"/>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2"/>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2"/>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2"/>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2"/>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2"/>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2"/>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2"/>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2"/>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2"/>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2"/>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1" name="Google Shape;12981;p62"/>
          <p:cNvGrpSpPr/>
          <p:nvPr/>
        </p:nvGrpSpPr>
        <p:grpSpPr>
          <a:xfrm>
            <a:off x="4642106" y="2991582"/>
            <a:ext cx="320273" cy="318395"/>
            <a:chOff x="4667216" y="2915382"/>
            <a:chExt cx="320273" cy="318395"/>
          </a:xfrm>
        </p:grpSpPr>
        <p:sp>
          <p:nvSpPr>
            <p:cNvPr id="12982" name="Google Shape;12982;p62"/>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2"/>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2"/>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2"/>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62"/>
          <p:cNvGrpSpPr/>
          <p:nvPr/>
        </p:nvGrpSpPr>
        <p:grpSpPr>
          <a:xfrm>
            <a:off x="5145370" y="3010839"/>
            <a:ext cx="261929" cy="280550"/>
            <a:chOff x="5170480" y="2934639"/>
            <a:chExt cx="261929" cy="280550"/>
          </a:xfrm>
        </p:grpSpPr>
        <p:sp>
          <p:nvSpPr>
            <p:cNvPr id="12987" name="Google Shape;12987;p62"/>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2"/>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2"/>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2"/>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2"/>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2"/>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2"/>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4" name="Google Shape;12994;p62"/>
          <p:cNvGrpSpPr/>
          <p:nvPr/>
        </p:nvGrpSpPr>
        <p:grpSpPr>
          <a:xfrm>
            <a:off x="6044313" y="2968091"/>
            <a:ext cx="362321" cy="364231"/>
            <a:chOff x="6069423" y="2891892"/>
            <a:chExt cx="362321" cy="364231"/>
          </a:xfrm>
        </p:grpSpPr>
        <p:sp>
          <p:nvSpPr>
            <p:cNvPr id="12995" name="Google Shape;12995;p62"/>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2"/>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2"/>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2"/>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2"/>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2"/>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62"/>
          <p:cNvGrpSpPr/>
          <p:nvPr/>
        </p:nvGrpSpPr>
        <p:grpSpPr>
          <a:xfrm>
            <a:off x="6546845" y="2995370"/>
            <a:ext cx="308878" cy="311170"/>
            <a:chOff x="6571955" y="2919170"/>
            <a:chExt cx="308878" cy="311170"/>
          </a:xfrm>
        </p:grpSpPr>
        <p:sp>
          <p:nvSpPr>
            <p:cNvPr id="13002" name="Google Shape;13002;p62"/>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2"/>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2"/>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2"/>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2"/>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2"/>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2"/>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2"/>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2"/>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2"/>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2" name="Google Shape;13012;p62"/>
          <p:cNvGrpSpPr/>
          <p:nvPr/>
        </p:nvGrpSpPr>
        <p:grpSpPr>
          <a:xfrm>
            <a:off x="7474944" y="3010935"/>
            <a:ext cx="350576" cy="280454"/>
            <a:chOff x="7500054" y="2934735"/>
            <a:chExt cx="350576" cy="280454"/>
          </a:xfrm>
        </p:grpSpPr>
        <p:sp>
          <p:nvSpPr>
            <p:cNvPr id="13013" name="Google Shape;13013;p62"/>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2"/>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2"/>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2"/>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2"/>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2"/>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2"/>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2"/>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62"/>
          <p:cNvGrpSpPr/>
          <p:nvPr/>
        </p:nvGrpSpPr>
        <p:grpSpPr>
          <a:xfrm>
            <a:off x="6987570" y="2950862"/>
            <a:ext cx="332012" cy="355454"/>
            <a:chOff x="7055134" y="2919170"/>
            <a:chExt cx="290321" cy="310820"/>
          </a:xfrm>
        </p:grpSpPr>
        <p:sp>
          <p:nvSpPr>
            <p:cNvPr id="13022" name="Google Shape;13022;p62"/>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2"/>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2"/>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2"/>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2"/>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2"/>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2"/>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2"/>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2"/>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2"/>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2"/>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2"/>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2"/>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2"/>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62"/>
          <p:cNvGrpSpPr/>
          <p:nvPr/>
        </p:nvGrpSpPr>
        <p:grpSpPr>
          <a:xfrm>
            <a:off x="7960033" y="2976813"/>
            <a:ext cx="330109" cy="347552"/>
            <a:chOff x="7985143" y="2900613"/>
            <a:chExt cx="330109" cy="347552"/>
          </a:xfrm>
        </p:grpSpPr>
        <p:sp>
          <p:nvSpPr>
            <p:cNvPr id="13037" name="Google Shape;13037;p62"/>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2"/>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2"/>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2"/>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2"/>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2"/>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2"/>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2"/>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5" name="Google Shape;13045;p62"/>
          <p:cNvGrpSpPr/>
          <p:nvPr/>
        </p:nvGrpSpPr>
        <p:grpSpPr>
          <a:xfrm>
            <a:off x="7965731" y="2511426"/>
            <a:ext cx="354363" cy="353631"/>
            <a:chOff x="7990840" y="2435226"/>
            <a:chExt cx="354363" cy="353631"/>
          </a:xfrm>
        </p:grpSpPr>
        <p:sp>
          <p:nvSpPr>
            <p:cNvPr id="13046" name="Google Shape;13046;p62"/>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2"/>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2"/>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62"/>
          <p:cNvGrpSpPr/>
          <p:nvPr/>
        </p:nvGrpSpPr>
        <p:grpSpPr>
          <a:xfrm>
            <a:off x="1792207" y="2556530"/>
            <a:ext cx="350958" cy="263043"/>
            <a:chOff x="1817317" y="2480330"/>
            <a:chExt cx="350958" cy="263043"/>
          </a:xfrm>
        </p:grpSpPr>
        <p:sp>
          <p:nvSpPr>
            <p:cNvPr id="13050" name="Google Shape;13050;p62"/>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2"/>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2"/>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2"/>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2"/>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5" name="Google Shape;13055;p62"/>
          <p:cNvGrpSpPr/>
          <p:nvPr/>
        </p:nvGrpSpPr>
        <p:grpSpPr>
          <a:xfrm>
            <a:off x="1316617" y="2559549"/>
            <a:ext cx="419913" cy="308109"/>
            <a:chOff x="1341727" y="2483349"/>
            <a:chExt cx="419913" cy="308109"/>
          </a:xfrm>
        </p:grpSpPr>
        <p:sp>
          <p:nvSpPr>
            <p:cNvPr id="13056" name="Google Shape;13056;p62"/>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2"/>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2"/>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62"/>
          <p:cNvGrpSpPr/>
          <p:nvPr/>
        </p:nvGrpSpPr>
        <p:grpSpPr>
          <a:xfrm>
            <a:off x="829222" y="2523936"/>
            <a:ext cx="376358" cy="330109"/>
            <a:chOff x="854332" y="2447736"/>
            <a:chExt cx="376358" cy="330109"/>
          </a:xfrm>
        </p:grpSpPr>
        <p:sp>
          <p:nvSpPr>
            <p:cNvPr id="13060" name="Google Shape;13060;p62"/>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2"/>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2"/>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2"/>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2"/>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2"/>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2"/>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2"/>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62"/>
          <p:cNvGrpSpPr/>
          <p:nvPr/>
        </p:nvGrpSpPr>
        <p:grpSpPr>
          <a:xfrm>
            <a:off x="4181653" y="2527151"/>
            <a:ext cx="322151" cy="322374"/>
            <a:chOff x="4206763" y="2450951"/>
            <a:chExt cx="322151" cy="322374"/>
          </a:xfrm>
        </p:grpSpPr>
        <p:sp>
          <p:nvSpPr>
            <p:cNvPr id="13069" name="Google Shape;13069;p62"/>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2"/>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1" name="Google Shape;13071;p62"/>
          <p:cNvGrpSpPr/>
          <p:nvPr/>
        </p:nvGrpSpPr>
        <p:grpSpPr>
          <a:xfrm>
            <a:off x="7491236" y="2526259"/>
            <a:ext cx="327976" cy="324316"/>
            <a:chOff x="7528096" y="2450059"/>
            <a:chExt cx="327976" cy="324316"/>
          </a:xfrm>
        </p:grpSpPr>
        <p:sp>
          <p:nvSpPr>
            <p:cNvPr id="13072" name="Google Shape;13072;p62"/>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2"/>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2"/>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2"/>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2"/>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7" name="Google Shape;13077;p62"/>
          <p:cNvGrpSpPr/>
          <p:nvPr/>
        </p:nvGrpSpPr>
        <p:grpSpPr>
          <a:xfrm>
            <a:off x="7052019" y="2588742"/>
            <a:ext cx="282364" cy="198619"/>
            <a:chOff x="7077129" y="2512542"/>
            <a:chExt cx="282364" cy="198619"/>
          </a:xfrm>
        </p:grpSpPr>
        <p:sp>
          <p:nvSpPr>
            <p:cNvPr id="13078" name="Google Shape;13078;p62"/>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2"/>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2"/>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2"/>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2"/>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2"/>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4" name="Google Shape;13084;p62"/>
          <p:cNvGrpSpPr/>
          <p:nvPr/>
        </p:nvGrpSpPr>
        <p:grpSpPr>
          <a:xfrm>
            <a:off x="3700351" y="2520912"/>
            <a:ext cx="334279" cy="334661"/>
            <a:chOff x="3725461" y="2444712"/>
            <a:chExt cx="334279" cy="334661"/>
          </a:xfrm>
        </p:grpSpPr>
        <p:sp>
          <p:nvSpPr>
            <p:cNvPr id="13085" name="Google Shape;13085;p62"/>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2"/>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2"/>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2"/>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2"/>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2"/>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2"/>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62"/>
          <p:cNvGrpSpPr/>
          <p:nvPr/>
        </p:nvGrpSpPr>
        <p:grpSpPr>
          <a:xfrm>
            <a:off x="6552128" y="2533421"/>
            <a:ext cx="332019" cy="310788"/>
            <a:chOff x="6577238" y="2457221"/>
            <a:chExt cx="332019" cy="310788"/>
          </a:xfrm>
        </p:grpSpPr>
        <p:sp>
          <p:nvSpPr>
            <p:cNvPr id="13093" name="Google Shape;13093;p62"/>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2"/>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2"/>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2"/>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2"/>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2"/>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9" name="Google Shape;13099;p62"/>
          <p:cNvGrpSpPr/>
          <p:nvPr/>
        </p:nvGrpSpPr>
        <p:grpSpPr>
          <a:xfrm>
            <a:off x="2793451" y="2515978"/>
            <a:ext cx="247892" cy="346024"/>
            <a:chOff x="2818561" y="2439778"/>
            <a:chExt cx="247892" cy="346024"/>
          </a:xfrm>
        </p:grpSpPr>
        <p:sp>
          <p:nvSpPr>
            <p:cNvPr id="13100" name="Google Shape;13100;p62"/>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2"/>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2"/>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2"/>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2"/>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2"/>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2"/>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2"/>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2"/>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2"/>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2"/>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2"/>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62"/>
          <p:cNvGrpSpPr/>
          <p:nvPr/>
        </p:nvGrpSpPr>
        <p:grpSpPr>
          <a:xfrm>
            <a:off x="3182668" y="2550832"/>
            <a:ext cx="419933" cy="275170"/>
            <a:chOff x="3207778" y="2474632"/>
            <a:chExt cx="419933" cy="275170"/>
          </a:xfrm>
        </p:grpSpPr>
        <p:sp>
          <p:nvSpPr>
            <p:cNvPr id="13113" name="Google Shape;13113;p62"/>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2"/>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2"/>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2"/>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2"/>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2"/>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2"/>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2"/>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2"/>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2"/>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2"/>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2"/>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2"/>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2"/>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7" name="Google Shape;13127;p62"/>
          <p:cNvGrpSpPr/>
          <p:nvPr/>
        </p:nvGrpSpPr>
        <p:grpSpPr>
          <a:xfrm>
            <a:off x="6074265" y="2532275"/>
            <a:ext cx="337684" cy="314194"/>
            <a:chOff x="6099375" y="2456075"/>
            <a:chExt cx="337684" cy="314194"/>
          </a:xfrm>
        </p:grpSpPr>
        <p:sp>
          <p:nvSpPr>
            <p:cNvPr id="13128" name="Google Shape;13128;p62"/>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2"/>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0" name="Google Shape;13130;p62"/>
          <p:cNvGrpSpPr/>
          <p:nvPr/>
        </p:nvGrpSpPr>
        <p:grpSpPr>
          <a:xfrm>
            <a:off x="2287513" y="2544784"/>
            <a:ext cx="312698" cy="286534"/>
            <a:chOff x="2312623" y="2468584"/>
            <a:chExt cx="312698" cy="286534"/>
          </a:xfrm>
        </p:grpSpPr>
        <p:sp>
          <p:nvSpPr>
            <p:cNvPr id="13131" name="Google Shape;13131;p62"/>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2"/>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2"/>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62"/>
          <p:cNvGrpSpPr/>
          <p:nvPr/>
        </p:nvGrpSpPr>
        <p:grpSpPr>
          <a:xfrm>
            <a:off x="5593695" y="2517124"/>
            <a:ext cx="345292" cy="342618"/>
            <a:chOff x="5618805" y="2440924"/>
            <a:chExt cx="345292" cy="342618"/>
          </a:xfrm>
        </p:grpSpPr>
        <p:sp>
          <p:nvSpPr>
            <p:cNvPr id="13135" name="Google Shape;13135;p62"/>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2"/>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2"/>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2"/>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2"/>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0" name="Google Shape;13140;p62"/>
          <p:cNvGrpSpPr/>
          <p:nvPr/>
        </p:nvGrpSpPr>
        <p:grpSpPr>
          <a:xfrm>
            <a:off x="4628069" y="2522790"/>
            <a:ext cx="377886" cy="331255"/>
            <a:chOff x="4653179" y="2446590"/>
            <a:chExt cx="377886" cy="331255"/>
          </a:xfrm>
        </p:grpSpPr>
        <p:sp>
          <p:nvSpPr>
            <p:cNvPr id="13141" name="Google Shape;13141;p62"/>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2"/>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2"/>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2"/>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5" name="Google Shape;13145;p62"/>
          <p:cNvGrpSpPr/>
          <p:nvPr/>
        </p:nvGrpSpPr>
        <p:grpSpPr>
          <a:xfrm>
            <a:off x="5159407" y="2535681"/>
            <a:ext cx="252062" cy="305122"/>
            <a:chOff x="5184517" y="2459481"/>
            <a:chExt cx="252062" cy="305122"/>
          </a:xfrm>
        </p:grpSpPr>
        <p:sp>
          <p:nvSpPr>
            <p:cNvPr id="13146" name="Google Shape;13146;p62"/>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2"/>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2"/>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2"/>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2"/>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2"/>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2" name="Google Shape;13152;p62"/>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3" name="Google Shape;13153;p62"/>
          <p:cNvGrpSpPr/>
          <p:nvPr/>
        </p:nvGrpSpPr>
        <p:grpSpPr>
          <a:xfrm>
            <a:off x="6130349" y="2045308"/>
            <a:ext cx="249770" cy="363849"/>
            <a:chOff x="6155459" y="1969108"/>
            <a:chExt cx="249770" cy="363849"/>
          </a:xfrm>
        </p:grpSpPr>
        <p:sp>
          <p:nvSpPr>
            <p:cNvPr id="13154" name="Google Shape;13154;p62"/>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2"/>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2"/>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2"/>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2"/>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2"/>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2"/>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2"/>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2"/>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3" name="Google Shape;13163;p62"/>
          <p:cNvGrpSpPr/>
          <p:nvPr/>
        </p:nvGrpSpPr>
        <p:grpSpPr>
          <a:xfrm>
            <a:off x="2254919" y="2046804"/>
            <a:ext cx="353631" cy="354395"/>
            <a:chOff x="2280029" y="1970604"/>
            <a:chExt cx="353631" cy="354395"/>
          </a:xfrm>
        </p:grpSpPr>
        <p:sp>
          <p:nvSpPr>
            <p:cNvPr id="13164" name="Google Shape;13164;p62"/>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2"/>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2"/>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2"/>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62"/>
          <p:cNvGrpSpPr/>
          <p:nvPr/>
        </p:nvGrpSpPr>
        <p:grpSpPr>
          <a:xfrm>
            <a:off x="8039990" y="2076374"/>
            <a:ext cx="255086" cy="301685"/>
            <a:chOff x="8065100" y="2000174"/>
            <a:chExt cx="255086" cy="301685"/>
          </a:xfrm>
        </p:grpSpPr>
        <p:sp>
          <p:nvSpPr>
            <p:cNvPr id="13169" name="Google Shape;13169;p62"/>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2"/>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2"/>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2"/>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3" name="Google Shape;13173;p62"/>
          <p:cNvGrpSpPr/>
          <p:nvPr/>
        </p:nvGrpSpPr>
        <p:grpSpPr>
          <a:xfrm>
            <a:off x="6608595" y="2045308"/>
            <a:ext cx="249420" cy="363849"/>
            <a:chOff x="6633705" y="1969108"/>
            <a:chExt cx="249420" cy="363849"/>
          </a:xfrm>
        </p:grpSpPr>
        <p:sp>
          <p:nvSpPr>
            <p:cNvPr id="13174" name="Google Shape;13174;p62"/>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2"/>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2"/>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2"/>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2"/>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2"/>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2"/>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2"/>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62"/>
          <p:cNvGrpSpPr/>
          <p:nvPr/>
        </p:nvGrpSpPr>
        <p:grpSpPr>
          <a:xfrm>
            <a:off x="5185921" y="2045308"/>
            <a:ext cx="226661" cy="363467"/>
            <a:chOff x="5211031" y="1969108"/>
            <a:chExt cx="226661" cy="363467"/>
          </a:xfrm>
        </p:grpSpPr>
        <p:sp>
          <p:nvSpPr>
            <p:cNvPr id="13183" name="Google Shape;13183;p62"/>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2"/>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5" name="Google Shape;13185;p62"/>
          <p:cNvGrpSpPr/>
          <p:nvPr/>
        </p:nvGrpSpPr>
        <p:grpSpPr>
          <a:xfrm>
            <a:off x="3687842" y="2046804"/>
            <a:ext cx="354363" cy="354395"/>
            <a:chOff x="3712952" y="1970604"/>
            <a:chExt cx="354363" cy="354395"/>
          </a:xfrm>
        </p:grpSpPr>
        <p:sp>
          <p:nvSpPr>
            <p:cNvPr id="13186" name="Google Shape;13186;p62"/>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2"/>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2"/>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2"/>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2"/>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2"/>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2"/>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2"/>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2"/>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5" name="Google Shape;13195;p62"/>
          <p:cNvGrpSpPr/>
          <p:nvPr/>
        </p:nvGrpSpPr>
        <p:grpSpPr>
          <a:xfrm>
            <a:off x="3210329" y="2046804"/>
            <a:ext cx="354363" cy="354745"/>
            <a:chOff x="3235438" y="1970604"/>
            <a:chExt cx="354363" cy="354745"/>
          </a:xfrm>
        </p:grpSpPr>
        <p:sp>
          <p:nvSpPr>
            <p:cNvPr id="13196" name="Google Shape;13196;p62"/>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2"/>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2"/>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2"/>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2"/>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2"/>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2"/>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2"/>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2"/>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2"/>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2"/>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2"/>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2"/>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9" name="Google Shape;13209;p62"/>
          <p:cNvGrpSpPr/>
          <p:nvPr/>
        </p:nvGrpSpPr>
        <p:grpSpPr>
          <a:xfrm>
            <a:off x="1304475" y="2066125"/>
            <a:ext cx="341472" cy="335074"/>
            <a:chOff x="1329585" y="1989925"/>
            <a:chExt cx="341472" cy="335074"/>
          </a:xfrm>
        </p:grpSpPr>
        <p:sp>
          <p:nvSpPr>
            <p:cNvPr id="13210" name="Google Shape;13210;p62"/>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2"/>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2"/>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62"/>
          <p:cNvGrpSpPr/>
          <p:nvPr/>
        </p:nvGrpSpPr>
        <p:grpSpPr>
          <a:xfrm>
            <a:off x="5566761" y="2066106"/>
            <a:ext cx="416649" cy="325597"/>
            <a:chOff x="5626763" y="2013829"/>
            <a:chExt cx="351722" cy="274788"/>
          </a:xfrm>
        </p:grpSpPr>
        <p:sp>
          <p:nvSpPr>
            <p:cNvPr id="13214" name="Google Shape;13214;p62"/>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2"/>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2"/>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2"/>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2"/>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2"/>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2"/>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2"/>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2"/>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2"/>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4" name="Google Shape;13224;p62"/>
          <p:cNvGrpSpPr/>
          <p:nvPr/>
        </p:nvGrpSpPr>
        <p:grpSpPr>
          <a:xfrm>
            <a:off x="7551495" y="2060077"/>
            <a:ext cx="276698" cy="333133"/>
            <a:chOff x="7576605" y="1983877"/>
            <a:chExt cx="276698" cy="333133"/>
          </a:xfrm>
        </p:grpSpPr>
        <p:sp>
          <p:nvSpPr>
            <p:cNvPr id="13225" name="Google Shape;13225;p62"/>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2"/>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62"/>
          <p:cNvGrpSpPr/>
          <p:nvPr/>
        </p:nvGrpSpPr>
        <p:grpSpPr>
          <a:xfrm>
            <a:off x="828458" y="2051738"/>
            <a:ext cx="337334" cy="353599"/>
            <a:chOff x="853568" y="1975538"/>
            <a:chExt cx="337334" cy="353599"/>
          </a:xfrm>
        </p:grpSpPr>
        <p:sp>
          <p:nvSpPr>
            <p:cNvPr id="13228" name="Google Shape;13228;p62"/>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2"/>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2"/>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2"/>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2" name="Google Shape;13232;p62"/>
          <p:cNvGrpSpPr/>
          <p:nvPr/>
        </p:nvGrpSpPr>
        <p:grpSpPr>
          <a:xfrm>
            <a:off x="2733192" y="2085828"/>
            <a:ext cx="327085" cy="277080"/>
            <a:chOff x="2770052" y="2009628"/>
            <a:chExt cx="327085" cy="277080"/>
          </a:xfrm>
        </p:grpSpPr>
        <p:sp>
          <p:nvSpPr>
            <p:cNvPr id="13233" name="Google Shape;13233;p62"/>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2"/>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5" name="Google Shape;13235;p62"/>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6" name="Google Shape;13236;p62"/>
          <p:cNvGrpSpPr/>
          <p:nvPr/>
        </p:nvGrpSpPr>
        <p:grpSpPr>
          <a:xfrm>
            <a:off x="4170289" y="2046804"/>
            <a:ext cx="344878" cy="343573"/>
            <a:chOff x="4195399" y="1970604"/>
            <a:chExt cx="344878" cy="343573"/>
          </a:xfrm>
        </p:grpSpPr>
        <p:sp>
          <p:nvSpPr>
            <p:cNvPr id="13237" name="Google Shape;13237;p62"/>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2"/>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2"/>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2"/>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1" name="Google Shape;13241;p62"/>
          <p:cNvGrpSpPr/>
          <p:nvPr/>
        </p:nvGrpSpPr>
        <p:grpSpPr>
          <a:xfrm>
            <a:off x="4649681" y="2053647"/>
            <a:ext cx="344528" cy="344114"/>
            <a:chOff x="4674791" y="1977447"/>
            <a:chExt cx="344528" cy="344114"/>
          </a:xfrm>
        </p:grpSpPr>
        <p:sp>
          <p:nvSpPr>
            <p:cNvPr id="13242" name="Google Shape;13242;p62"/>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2"/>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2"/>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2"/>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2"/>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2"/>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2"/>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2"/>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2"/>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2"/>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62"/>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2"/>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2"/>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2"/>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2"/>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2"/>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2"/>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2"/>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2"/>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2"/>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2"/>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2"/>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2"/>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2"/>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2"/>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2"/>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8" name="Google Shape;13268;p62"/>
          <p:cNvGrpSpPr/>
          <p:nvPr/>
        </p:nvGrpSpPr>
        <p:grpSpPr>
          <a:xfrm>
            <a:off x="6058700" y="1623497"/>
            <a:ext cx="382819" cy="310788"/>
            <a:chOff x="6083810" y="1547297"/>
            <a:chExt cx="382819" cy="310788"/>
          </a:xfrm>
        </p:grpSpPr>
        <p:sp>
          <p:nvSpPr>
            <p:cNvPr id="13269" name="Google Shape;13269;p62"/>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2"/>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2"/>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2"/>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2"/>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2"/>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2"/>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2"/>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2"/>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2"/>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2"/>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2"/>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2"/>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2"/>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2"/>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2"/>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2"/>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2"/>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7" name="Google Shape;13287;p62"/>
          <p:cNvGrpSpPr/>
          <p:nvPr/>
        </p:nvGrpSpPr>
        <p:grpSpPr>
          <a:xfrm>
            <a:off x="6533190" y="1614393"/>
            <a:ext cx="382788" cy="328613"/>
            <a:chOff x="6558300" y="1538193"/>
            <a:chExt cx="382788" cy="328613"/>
          </a:xfrm>
        </p:grpSpPr>
        <p:sp>
          <p:nvSpPr>
            <p:cNvPr id="13288" name="Google Shape;13288;p62"/>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2"/>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0" name="Google Shape;13290;p62"/>
          <p:cNvGrpSpPr/>
          <p:nvPr/>
        </p:nvGrpSpPr>
        <p:grpSpPr>
          <a:xfrm>
            <a:off x="5168892" y="1587497"/>
            <a:ext cx="259605" cy="346024"/>
            <a:chOff x="5194002" y="1511297"/>
            <a:chExt cx="259605" cy="346024"/>
          </a:xfrm>
        </p:grpSpPr>
        <p:sp>
          <p:nvSpPr>
            <p:cNvPr id="13291" name="Google Shape;13291;p62"/>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2"/>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2"/>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2"/>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5" name="Google Shape;13295;p62"/>
          <p:cNvGrpSpPr/>
          <p:nvPr/>
        </p:nvGrpSpPr>
        <p:grpSpPr>
          <a:xfrm>
            <a:off x="1369631" y="1588261"/>
            <a:ext cx="252444" cy="351722"/>
            <a:chOff x="1394741" y="1512061"/>
            <a:chExt cx="252444" cy="351722"/>
          </a:xfrm>
        </p:grpSpPr>
        <p:sp>
          <p:nvSpPr>
            <p:cNvPr id="13296" name="Google Shape;13296;p62"/>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2"/>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2"/>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2"/>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2"/>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2"/>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2"/>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2"/>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2"/>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2"/>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2"/>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2"/>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2"/>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2"/>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2"/>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2"/>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2"/>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62"/>
          <p:cNvGrpSpPr/>
          <p:nvPr/>
        </p:nvGrpSpPr>
        <p:grpSpPr>
          <a:xfrm>
            <a:off x="829986" y="1580685"/>
            <a:ext cx="380910" cy="339594"/>
            <a:chOff x="855096" y="1504485"/>
            <a:chExt cx="380910" cy="339594"/>
          </a:xfrm>
        </p:grpSpPr>
        <p:sp>
          <p:nvSpPr>
            <p:cNvPr id="13314" name="Google Shape;13314;p62"/>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2"/>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2"/>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2"/>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2"/>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62"/>
          <p:cNvGrpSpPr/>
          <p:nvPr/>
        </p:nvGrpSpPr>
        <p:grpSpPr>
          <a:xfrm>
            <a:off x="1794466" y="1587879"/>
            <a:ext cx="352103" cy="352103"/>
            <a:chOff x="1819576" y="1511679"/>
            <a:chExt cx="352103" cy="352103"/>
          </a:xfrm>
        </p:grpSpPr>
        <p:sp>
          <p:nvSpPr>
            <p:cNvPr id="13320" name="Google Shape;13320;p62"/>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2"/>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2"/>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2"/>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62"/>
          <p:cNvGrpSpPr/>
          <p:nvPr/>
        </p:nvGrpSpPr>
        <p:grpSpPr>
          <a:xfrm>
            <a:off x="5595987" y="1576961"/>
            <a:ext cx="371424" cy="355446"/>
            <a:chOff x="5621097" y="1500761"/>
            <a:chExt cx="371424" cy="355446"/>
          </a:xfrm>
        </p:grpSpPr>
        <p:sp>
          <p:nvSpPr>
            <p:cNvPr id="13325" name="Google Shape;13325;p62"/>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2"/>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62"/>
          <p:cNvGrpSpPr/>
          <p:nvPr/>
        </p:nvGrpSpPr>
        <p:grpSpPr>
          <a:xfrm>
            <a:off x="4645129" y="1617799"/>
            <a:ext cx="359679" cy="321833"/>
            <a:chOff x="4670239" y="1541599"/>
            <a:chExt cx="359679" cy="321833"/>
          </a:xfrm>
        </p:grpSpPr>
        <p:sp>
          <p:nvSpPr>
            <p:cNvPr id="13328" name="Google Shape;13328;p62"/>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2"/>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2"/>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2"/>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2"/>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62"/>
          <p:cNvGrpSpPr/>
          <p:nvPr/>
        </p:nvGrpSpPr>
        <p:grpSpPr>
          <a:xfrm>
            <a:off x="4187319" y="1578585"/>
            <a:ext cx="321037" cy="353822"/>
            <a:chOff x="4212429" y="1502385"/>
            <a:chExt cx="321037" cy="353822"/>
          </a:xfrm>
        </p:grpSpPr>
        <p:sp>
          <p:nvSpPr>
            <p:cNvPr id="13334" name="Google Shape;13334;p62"/>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2"/>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2"/>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2"/>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8" name="Google Shape;13338;p62"/>
          <p:cNvGrpSpPr/>
          <p:nvPr/>
        </p:nvGrpSpPr>
        <p:grpSpPr>
          <a:xfrm>
            <a:off x="2277678" y="1582181"/>
            <a:ext cx="336188" cy="335425"/>
            <a:chOff x="2302788" y="1505981"/>
            <a:chExt cx="336188" cy="335425"/>
          </a:xfrm>
        </p:grpSpPr>
        <p:sp>
          <p:nvSpPr>
            <p:cNvPr id="13339" name="Google Shape;13339;p62"/>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2"/>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2"/>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2"/>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2"/>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2"/>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2"/>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2"/>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2"/>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2"/>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2"/>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2"/>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2"/>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2"/>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2"/>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2"/>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2"/>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62"/>
          <p:cNvGrpSpPr/>
          <p:nvPr/>
        </p:nvGrpSpPr>
        <p:grpSpPr>
          <a:xfrm>
            <a:off x="2755191" y="1598096"/>
            <a:ext cx="333133" cy="321037"/>
            <a:chOff x="2780301" y="1521896"/>
            <a:chExt cx="333133" cy="321037"/>
          </a:xfrm>
        </p:grpSpPr>
        <p:sp>
          <p:nvSpPr>
            <p:cNvPr id="13357" name="Google Shape;13357;p62"/>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2"/>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2"/>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2"/>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2"/>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2"/>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2"/>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2"/>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2"/>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2"/>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2"/>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2"/>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2"/>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2"/>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2"/>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2"/>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2"/>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2"/>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2"/>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2"/>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7" name="Google Shape;13377;p62"/>
          <p:cNvGrpSpPr/>
          <p:nvPr/>
        </p:nvGrpSpPr>
        <p:grpSpPr>
          <a:xfrm>
            <a:off x="3291049" y="1591285"/>
            <a:ext cx="211892" cy="339594"/>
            <a:chOff x="3316159" y="1515085"/>
            <a:chExt cx="211892" cy="339594"/>
          </a:xfrm>
        </p:grpSpPr>
        <p:sp>
          <p:nvSpPr>
            <p:cNvPr id="13378" name="Google Shape;13378;p62"/>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2"/>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2"/>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1" name="Google Shape;13381;p62"/>
            <p:cNvGrpSpPr/>
            <p:nvPr/>
          </p:nvGrpSpPr>
          <p:grpSpPr>
            <a:xfrm>
              <a:off x="3316159" y="1515085"/>
              <a:ext cx="211892" cy="339594"/>
              <a:chOff x="3316159" y="1515085"/>
              <a:chExt cx="211892" cy="339594"/>
            </a:xfrm>
          </p:grpSpPr>
          <p:sp>
            <p:nvSpPr>
              <p:cNvPr id="13382" name="Google Shape;13382;p62"/>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2"/>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2"/>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2"/>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2"/>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2"/>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88" name="Google Shape;13388;p62"/>
          <p:cNvGrpSpPr/>
          <p:nvPr/>
        </p:nvGrpSpPr>
        <p:grpSpPr>
          <a:xfrm>
            <a:off x="3691248" y="1620855"/>
            <a:ext cx="361971" cy="314958"/>
            <a:chOff x="3716358" y="1544655"/>
            <a:chExt cx="361971" cy="314958"/>
          </a:xfrm>
        </p:grpSpPr>
        <p:sp>
          <p:nvSpPr>
            <p:cNvPr id="13389" name="Google Shape;13389;p62"/>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2"/>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2"/>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2"/>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2"/>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4" name="Google Shape;13394;p62"/>
            <p:cNvGrpSpPr/>
            <p:nvPr/>
          </p:nvGrpSpPr>
          <p:grpSpPr>
            <a:xfrm>
              <a:off x="3716358" y="1544655"/>
              <a:ext cx="361971" cy="314958"/>
              <a:chOff x="3716358" y="1544655"/>
              <a:chExt cx="361971" cy="314958"/>
            </a:xfrm>
          </p:grpSpPr>
          <p:sp>
            <p:nvSpPr>
              <p:cNvPr id="13395" name="Google Shape;13395;p62"/>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2"/>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2"/>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2"/>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2"/>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00" name="Google Shape;13400;p62"/>
          <p:cNvGrpSpPr/>
          <p:nvPr/>
        </p:nvGrpSpPr>
        <p:grpSpPr>
          <a:xfrm>
            <a:off x="6986814" y="1633752"/>
            <a:ext cx="499533" cy="305136"/>
            <a:chOff x="7009649" y="1541981"/>
            <a:chExt cx="524940" cy="320655"/>
          </a:xfrm>
        </p:grpSpPr>
        <p:sp>
          <p:nvSpPr>
            <p:cNvPr id="13401" name="Google Shape;13401;p62"/>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2"/>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2"/>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2"/>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2"/>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2"/>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2"/>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2"/>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62"/>
          <p:cNvGrpSpPr/>
          <p:nvPr/>
        </p:nvGrpSpPr>
        <p:grpSpPr>
          <a:xfrm>
            <a:off x="8008924" y="1594309"/>
            <a:ext cx="282746" cy="340358"/>
            <a:chOff x="8034034" y="1518109"/>
            <a:chExt cx="282746" cy="340358"/>
          </a:xfrm>
        </p:grpSpPr>
        <p:sp>
          <p:nvSpPr>
            <p:cNvPr id="13410" name="Google Shape;13410;p62"/>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2"/>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2"/>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2"/>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4" name="Google Shape;13414;p62"/>
          <p:cNvGrpSpPr/>
          <p:nvPr/>
        </p:nvGrpSpPr>
        <p:grpSpPr>
          <a:xfrm>
            <a:off x="7557192" y="1576134"/>
            <a:ext cx="369133" cy="360411"/>
            <a:chOff x="7582302" y="1499934"/>
            <a:chExt cx="369133" cy="360411"/>
          </a:xfrm>
        </p:grpSpPr>
        <p:sp>
          <p:nvSpPr>
            <p:cNvPr id="13415" name="Google Shape;13415;p62"/>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2"/>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2"/>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2"/>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2"/>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0" name="Google Shape;13420;p62"/>
          <p:cNvGrpSpPr/>
          <p:nvPr/>
        </p:nvGrpSpPr>
        <p:grpSpPr>
          <a:xfrm>
            <a:off x="6170979" y="3893352"/>
            <a:ext cx="346056" cy="345674"/>
            <a:chOff x="2238181" y="4120624"/>
            <a:chExt cx="346056" cy="345674"/>
          </a:xfrm>
        </p:grpSpPr>
        <p:grpSp>
          <p:nvGrpSpPr>
            <p:cNvPr id="13421" name="Google Shape;13421;p62"/>
            <p:cNvGrpSpPr/>
            <p:nvPr/>
          </p:nvGrpSpPr>
          <p:grpSpPr>
            <a:xfrm>
              <a:off x="2309209" y="4177423"/>
              <a:ext cx="204025" cy="232089"/>
              <a:chOff x="1512725" y="258500"/>
              <a:chExt cx="4570900" cy="5199625"/>
            </a:xfrm>
          </p:grpSpPr>
          <p:sp>
            <p:nvSpPr>
              <p:cNvPr id="13422" name="Google Shape;13422;p62"/>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2"/>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4" name="Google Shape;13424;p62"/>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5" name="Google Shape;13425;p6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4" name="Shape 1324"/>
        <p:cNvGrpSpPr/>
        <p:nvPr/>
      </p:nvGrpSpPr>
      <p:grpSpPr>
        <a:xfrm>
          <a:off x="0" y="0"/>
          <a:ext cx="0" cy="0"/>
          <a:chOff x="0" y="0"/>
          <a:chExt cx="0" cy="0"/>
        </a:xfrm>
      </p:grpSpPr>
      <p:pic>
        <p:nvPicPr>
          <p:cNvPr id="1325" name="Google Shape;1325;p27"/>
          <p:cNvPicPr preferRelativeResize="0"/>
          <p:nvPr>
            <p:ph idx="3" type="pic"/>
          </p:nvPr>
        </p:nvPicPr>
        <p:blipFill rotWithShape="1">
          <a:blip r:embed="rId3">
            <a:alphaModFix/>
          </a:blip>
          <a:srcRect b="0" l="27414" r="2738" t="0"/>
          <a:stretch/>
        </p:blipFill>
        <p:spPr>
          <a:xfrm>
            <a:off x="5198650" y="1031600"/>
            <a:ext cx="3224749" cy="3080299"/>
          </a:xfrm>
          <a:prstGeom prst="rect">
            <a:avLst/>
          </a:prstGeom>
        </p:spPr>
      </p:pic>
      <p:sp>
        <p:nvSpPr>
          <p:cNvPr id="1326" name="Google Shape;1326;p27"/>
          <p:cNvSpPr txBox="1"/>
          <p:nvPr>
            <p:ph type="title"/>
          </p:nvPr>
        </p:nvSpPr>
        <p:spPr>
          <a:xfrm>
            <a:off x="713350" y="2028875"/>
            <a:ext cx="4357500" cy="165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Project</a:t>
            </a:r>
            <a:endParaRPr/>
          </a:p>
          <a:p>
            <a:pPr indent="0" lvl="0" marL="0" rtl="0" algn="l">
              <a:spcBef>
                <a:spcPts val="0"/>
              </a:spcBef>
              <a:spcAft>
                <a:spcPts val="0"/>
              </a:spcAft>
              <a:buClr>
                <a:schemeClr val="dk1"/>
              </a:buClr>
              <a:buSzPts val="1100"/>
              <a:buFont typeface="Arial"/>
              <a:buNone/>
            </a:pPr>
            <a:r>
              <a:rPr lang="en"/>
              <a:t>and strategy</a:t>
            </a:r>
            <a:endParaRPr/>
          </a:p>
        </p:txBody>
      </p:sp>
      <p:sp>
        <p:nvSpPr>
          <p:cNvPr id="1327" name="Google Shape;1327;p27"/>
          <p:cNvSpPr txBox="1"/>
          <p:nvPr>
            <p:ph idx="2" type="title"/>
          </p:nvPr>
        </p:nvSpPr>
        <p:spPr>
          <a:xfrm>
            <a:off x="713350" y="1136575"/>
            <a:ext cx="1223100" cy="102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328" name="Google Shape;1328;p27"/>
          <p:cNvSpPr txBox="1"/>
          <p:nvPr>
            <p:ph idx="1" type="subTitle"/>
          </p:nvPr>
        </p:nvSpPr>
        <p:spPr>
          <a:xfrm>
            <a:off x="713350" y="3683825"/>
            <a:ext cx="4357500" cy="48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You can enter a subtitle here if you need it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29" name="Shape 13429"/>
        <p:cNvGrpSpPr/>
        <p:nvPr/>
      </p:nvGrpSpPr>
      <p:grpSpPr>
        <a:xfrm>
          <a:off x="0" y="0"/>
          <a:ext cx="0" cy="0"/>
          <a:chOff x="0" y="0"/>
          <a:chExt cx="0" cy="0"/>
        </a:xfrm>
      </p:grpSpPr>
      <p:pic>
        <p:nvPicPr>
          <p:cNvPr id="13430" name="Google Shape;13430;p6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2" name="Shape 1332"/>
        <p:cNvGrpSpPr/>
        <p:nvPr/>
      </p:nvGrpSpPr>
      <p:grpSpPr>
        <a:xfrm>
          <a:off x="0" y="0"/>
          <a:ext cx="0" cy="0"/>
          <a:chOff x="0" y="0"/>
          <a:chExt cx="0" cy="0"/>
        </a:xfrm>
      </p:grpSpPr>
      <p:grpSp>
        <p:nvGrpSpPr>
          <p:cNvPr id="1333" name="Google Shape;1333;p28"/>
          <p:cNvGrpSpPr/>
          <p:nvPr/>
        </p:nvGrpSpPr>
        <p:grpSpPr>
          <a:xfrm>
            <a:off x="1" y="301"/>
            <a:ext cx="1682777" cy="5143232"/>
            <a:chOff x="1" y="301"/>
            <a:chExt cx="1682777" cy="5143232"/>
          </a:xfrm>
        </p:grpSpPr>
        <p:grpSp>
          <p:nvGrpSpPr>
            <p:cNvPr id="1334" name="Google Shape;1334;p28"/>
            <p:cNvGrpSpPr/>
            <p:nvPr/>
          </p:nvGrpSpPr>
          <p:grpSpPr>
            <a:xfrm flipH="1" rot="5400000">
              <a:off x="-1730226" y="1730529"/>
              <a:ext cx="5143232" cy="1682777"/>
              <a:chOff x="713356" y="2640614"/>
              <a:chExt cx="6188463" cy="2024758"/>
            </a:xfrm>
          </p:grpSpPr>
          <p:sp>
            <p:nvSpPr>
              <p:cNvPr id="1335" name="Google Shape;1335;p28"/>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8"/>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8"/>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8"/>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8"/>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8"/>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8"/>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8"/>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8"/>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8"/>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8"/>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8"/>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8"/>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8"/>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8"/>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8"/>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8"/>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8"/>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8"/>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8"/>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8"/>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8"/>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8"/>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8"/>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8"/>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8"/>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8"/>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8"/>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8"/>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8"/>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8"/>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8"/>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8"/>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8"/>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8"/>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8"/>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8"/>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8"/>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8"/>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8"/>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8"/>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8"/>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8"/>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8"/>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8"/>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8"/>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8"/>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8"/>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8"/>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8"/>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8"/>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8"/>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8"/>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8"/>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8"/>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8"/>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8"/>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8"/>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8"/>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8"/>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28"/>
            <p:cNvGrpSpPr/>
            <p:nvPr/>
          </p:nvGrpSpPr>
          <p:grpSpPr>
            <a:xfrm>
              <a:off x="280008" y="198770"/>
              <a:ext cx="1244764" cy="4753836"/>
              <a:chOff x="7741233" y="198770"/>
              <a:chExt cx="1244764" cy="4753836"/>
            </a:xfrm>
          </p:grpSpPr>
          <p:grpSp>
            <p:nvGrpSpPr>
              <p:cNvPr id="1396" name="Google Shape;1396;p28"/>
              <p:cNvGrpSpPr/>
              <p:nvPr/>
            </p:nvGrpSpPr>
            <p:grpSpPr>
              <a:xfrm>
                <a:off x="7741233" y="1337670"/>
                <a:ext cx="132911" cy="199379"/>
                <a:chOff x="2778349" y="5640986"/>
                <a:chExt cx="508847" cy="763610"/>
              </a:xfrm>
            </p:grpSpPr>
            <p:sp>
              <p:nvSpPr>
                <p:cNvPr id="1397" name="Google Shape;1397;p2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28"/>
              <p:cNvGrpSpPr/>
              <p:nvPr/>
            </p:nvGrpSpPr>
            <p:grpSpPr>
              <a:xfrm>
                <a:off x="8802252" y="4676943"/>
                <a:ext cx="183745" cy="275663"/>
                <a:chOff x="2778349" y="5640986"/>
                <a:chExt cx="508847" cy="763610"/>
              </a:xfrm>
            </p:grpSpPr>
            <p:sp>
              <p:nvSpPr>
                <p:cNvPr id="1400" name="Google Shape;1400;p2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 name="Google Shape;1402;p28"/>
              <p:cNvGrpSpPr/>
              <p:nvPr/>
            </p:nvGrpSpPr>
            <p:grpSpPr>
              <a:xfrm>
                <a:off x="8802246" y="198770"/>
                <a:ext cx="132911" cy="199379"/>
                <a:chOff x="2778349" y="5640986"/>
                <a:chExt cx="508847" cy="763610"/>
              </a:xfrm>
            </p:grpSpPr>
            <p:sp>
              <p:nvSpPr>
                <p:cNvPr id="1403" name="Google Shape;1403;p2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405" name="Google Shape;1405;p28"/>
          <p:cNvSpPr txBox="1"/>
          <p:nvPr>
            <p:ph type="title"/>
          </p:nvPr>
        </p:nvSpPr>
        <p:spPr>
          <a:xfrm>
            <a:off x="4753350" y="1044763"/>
            <a:ext cx="3357300" cy="19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and strategy definition</a:t>
            </a:r>
            <a:endParaRPr/>
          </a:p>
        </p:txBody>
      </p:sp>
      <p:sp>
        <p:nvSpPr>
          <p:cNvPr id="1406" name="Google Shape;1406;p28"/>
          <p:cNvSpPr txBox="1"/>
          <p:nvPr>
            <p:ph idx="1" type="subTitle"/>
          </p:nvPr>
        </p:nvSpPr>
        <p:spPr>
          <a:xfrm>
            <a:off x="4753350" y="2941826"/>
            <a:ext cx="3357300" cy="11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give a brief description of the topic you want to talk about here. For example, if you want to talk about Mercury, you can say that it’s the smallest planet in the entire Solar System</a:t>
            </a:r>
            <a:endParaRPr/>
          </a:p>
        </p:txBody>
      </p:sp>
      <p:pic>
        <p:nvPicPr>
          <p:cNvPr id="1407" name="Google Shape;1407;p28"/>
          <p:cNvPicPr preferRelativeResize="0"/>
          <p:nvPr>
            <p:ph idx="2" type="pic"/>
          </p:nvPr>
        </p:nvPicPr>
        <p:blipFill rotWithShape="1">
          <a:blip r:embed="rId3">
            <a:alphaModFix/>
          </a:blip>
          <a:srcRect b="9763" l="12280" r="28248" t="0"/>
          <a:stretch/>
        </p:blipFill>
        <p:spPr>
          <a:xfrm>
            <a:off x="713350" y="1004738"/>
            <a:ext cx="3671926" cy="31340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1" name="Shape 1411"/>
        <p:cNvGrpSpPr/>
        <p:nvPr/>
      </p:nvGrpSpPr>
      <p:grpSpPr>
        <a:xfrm>
          <a:off x="0" y="0"/>
          <a:ext cx="0" cy="0"/>
          <a:chOff x="0" y="0"/>
          <a:chExt cx="0" cy="0"/>
        </a:xfrm>
      </p:grpSpPr>
      <p:sp>
        <p:nvSpPr>
          <p:cNvPr id="1412" name="Google Shape;1412;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Strategic options: Risks</a:t>
            </a:r>
            <a:endParaRPr/>
          </a:p>
        </p:txBody>
      </p:sp>
      <p:sp>
        <p:nvSpPr>
          <p:cNvPr id="1413" name="Google Shape;1413;p29"/>
          <p:cNvSpPr/>
          <p:nvPr/>
        </p:nvSpPr>
        <p:spPr>
          <a:xfrm>
            <a:off x="1405381" y="1523950"/>
            <a:ext cx="2329200" cy="120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Aldrich"/>
                <a:ea typeface="Aldrich"/>
                <a:cs typeface="Aldrich"/>
                <a:sym typeface="Aldrich"/>
              </a:rPr>
              <a:t>Market development strategy</a:t>
            </a:r>
            <a:endParaRPr b="1" sz="1600">
              <a:solidFill>
                <a:schemeClr val="lt1"/>
              </a:solidFill>
              <a:latin typeface="Aldrich"/>
              <a:ea typeface="Aldrich"/>
              <a:cs typeface="Aldrich"/>
              <a:sym typeface="Aldrich"/>
            </a:endParaRPr>
          </a:p>
        </p:txBody>
      </p:sp>
      <p:sp>
        <p:nvSpPr>
          <p:cNvPr id="1414" name="Google Shape;1414;p29"/>
          <p:cNvSpPr/>
          <p:nvPr/>
        </p:nvSpPr>
        <p:spPr>
          <a:xfrm>
            <a:off x="3882373" y="1523950"/>
            <a:ext cx="2329200" cy="120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Aldrich"/>
                <a:ea typeface="Aldrich"/>
                <a:cs typeface="Aldrich"/>
                <a:sym typeface="Aldrich"/>
              </a:rPr>
              <a:t>Diversification </a:t>
            </a:r>
            <a:endParaRPr b="1" sz="1600">
              <a:solidFill>
                <a:schemeClr val="lt1"/>
              </a:solidFill>
              <a:latin typeface="Aldrich"/>
              <a:ea typeface="Aldrich"/>
              <a:cs typeface="Aldrich"/>
              <a:sym typeface="Aldrich"/>
            </a:endParaRPr>
          </a:p>
          <a:p>
            <a:pPr indent="0" lvl="0" marL="0" rtl="0" algn="ctr">
              <a:spcBef>
                <a:spcPts val="0"/>
              </a:spcBef>
              <a:spcAft>
                <a:spcPts val="0"/>
              </a:spcAft>
              <a:buNone/>
            </a:pPr>
            <a:r>
              <a:rPr b="1" lang="en" sz="1600">
                <a:solidFill>
                  <a:schemeClr val="lt1"/>
                </a:solidFill>
                <a:latin typeface="Aldrich"/>
                <a:ea typeface="Aldrich"/>
                <a:cs typeface="Aldrich"/>
                <a:sym typeface="Aldrich"/>
              </a:rPr>
              <a:t>strategy</a:t>
            </a:r>
            <a:endParaRPr b="1" sz="1600">
              <a:solidFill>
                <a:schemeClr val="lt1"/>
              </a:solidFill>
              <a:latin typeface="Aldrich"/>
              <a:ea typeface="Aldrich"/>
              <a:cs typeface="Aldrich"/>
              <a:sym typeface="Aldrich"/>
            </a:endParaRPr>
          </a:p>
        </p:txBody>
      </p:sp>
      <p:sp>
        <p:nvSpPr>
          <p:cNvPr id="1415" name="Google Shape;1415;p29"/>
          <p:cNvSpPr/>
          <p:nvPr/>
        </p:nvSpPr>
        <p:spPr>
          <a:xfrm>
            <a:off x="1405381" y="2849125"/>
            <a:ext cx="2329200" cy="12087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Aldrich"/>
                <a:ea typeface="Aldrich"/>
                <a:cs typeface="Aldrich"/>
                <a:sym typeface="Aldrich"/>
              </a:rPr>
              <a:t>Market penetration </a:t>
            </a:r>
            <a:endParaRPr b="1" sz="1600">
              <a:solidFill>
                <a:schemeClr val="dk1"/>
              </a:solidFill>
              <a:latin typeface="Aldrich"/>
              <a:ea typeface="Aldrich"/>
              <a:cs typeface="Aldrich"/>
              <a:sym typeface="Aldrich"/>
            </a:endParaRPr>
          </a:p>
          <a:p>
            <a:pPr indent="0" lvl="0" marL="0" rtl="0" algn="ctr">
              <a:spcBef>
                <a:spcPts val="0"/>
              </a:spcBef>
              <a:spcAft>
                <a:spcPts val="0"/>
              </a:spcAft>
              <a:buNone/>
            </a:pPr>
            <a:r>
              <a:rPr b="1" lang="en" sz="1600">
                <a:solidFill>
                  <a:schemeClr val="dk1"/>
                </a:solidFill>
                <a:latin typeface="Aldrich"/>
                <a:ea typeface="Aldrich"/>
                <a:cs typeface="Aldrich"/>
                <a:sym typeface="Aldrich"/>
              </a:rPr>
              <a:t>strategy</a:t>
            </a:r>
            <a:endParaRPr b="1" sz="1600">
              <a:solidFill>
                <a:schemeClr val="dk1"/>
              </a:solidFill>
              <a:latin typeface="Aldrich"/>
              <a:ea typeface="Aldrich"/>
              <a:cs typeface="Aldrich"/>
              <a:sym typeface="Aldrich"/>
            </a:endParaRPr>
          </a:p>
        </p:txBody>
      </p:sp>
      <p:sp>
        <p:nvSpPr>
          <p:cNvPr id="1416" name="Google Shape;1416;p29"/>
          <p:cNvSpPr/>
          <p:nvPr/>
        </p:nvSpPr>
        <p:spPr>
          <a:xfrm>
            <a:off x="3882373" y="2849125"/>
            <a:ext cx="2329200" cy="120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Aldrich"/>
                <a:ea typeface="Aldrich"/>
                <a:cs typeface="Aldrich"/>
                <a:sym typeface="Aldrich"/>
              </a:rPr>
              <a:t>Product development strategy</a:t>
            </a:r>
            <a:endParaRPr b="1" sz="1600">
              <a:solidFill>
                <a:schemeClr val="lt1"/>
              </a:solidFill>
              <a:latin typeface="Aldrich"/>
              <a:ea typeface="Aldrich"/>
              <a:cs typeface="Aldrich"/>
              <a:sym typeface="Aldrich"/>
            </a:endParaRPr>
          </a:p>
        </p:txBody>
      </p:sp>
      <p:sp>
        <p:nvSpPr>
          <p:cNvPr id="1417" name="Google Shape;1417;p29"/>
          <p:cNvSpPr txBox="1"/>
          <p:nvPr/>
        </p:nvSpPr>
        <p:spPr>
          <a:xfrm rot="-5400000">
            <a:off x="768203" y="1985170"/>
            <a:ext cx="8301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New</a:t>
            </a:r>
            <a:endParaRPr sz="1200">
              <a:solidFill>
                <a:schemeClr val="dk1"/>
              </a:solidFill>
              <a:latin typeface="Saira"/>
              <a:ea typeface="Saira"/>
              <a:cs typeface="Saira"/>
              <a:sym typeface="Saira"/>
            </a:endParaRPr>
          </a:p>
        </p:txBody>
      </p:sp>
      <p:sp>
        <p:nvSpPr>
          <p:cNvPr id="1418" name="Google Shape;1418;p29"/>
          <p:cNvSpPr txBox="1"/>
          <p:nvPr/>
        </p:nvSpPr>
        <p:spPr>
          <a:xfrm rot="-5400000">
            <a:off x="768203" y="3310319"/>
            <a:ext cx="8301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Current</a:t>
            </a:r>
            <a:endParaRPr sz="1200">
              <a:solidFill>
                <a:schemeClr val="dk1"/>
              </a:solidFill>
              <a:latin typeface="Saira"/>
              <a:ea typeface="Saira"/>
              <a:cs typeface="Saira"/>
              <a:sym typeface="Saira"/>
            </a:endParaRPr>
          </a:p>
        </p:txBody>
      </p:sp>
      <p:sp>
        <p:nvSpPr>
          <p:cNvPr id="1419" name="Google Shape;1419;p29"/>
          <p:cNvSpPr txBox="1"/>
          <p:nvPr/>
        </p:nvSpPr>
        <p:spPr>
          <a:xfrm>
            <a:off x="4521886" y="4133995"/>
            <a:ext cx="10503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New</a:t>
            </a:r>
            <a:endParaRPr sz="1200">
              <a:solidFill>
                <a:schemeClr val="dk1"/>
              </a:solidFill>
              <a:latin typeface="Saira"/>
              <a:ea typeface="Saira"/>
              <a:cs typeface="Saira"/>
              <a:sym typeface="Saira"/>
            </a:endParaRPr>
          </a:p>
        </p:txBody>
      </p:sp>
      <p:sp>
        <p:nvSpPr>
          <p:cNvPr id="1420" name="Google Shape;1420;p29"/>
          <p:cNvSpPr txBox="1"/>
          <p:nvPr/>
        </p:nvSpPr>
        <p:spPr>
          <a:xfrm>
            <a:off x="2044901" y="4133995"/>
            <a:ext cx="10503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Current</a:t>
            </a:r>
            <a:endParaRPr sz="1200">
              <a:solidFill>
                <a:schemeClr val="dk1"/>
              </a:solidFill>
              <a:latin typeface="Saira"/>
              <a:ea typeface="Saira"/>
              <a:cs typeface="Saira"/>
              <a:sym typeface="Saira"/>
            </a:endParaRPr>
          </a:p>
        </p:txBody>
      </p:sp>
      <p:sp>
        <p:nvSpPr>
          <p:cNvPr id="1421" name="Google Shape;1421;p29"/>
          <p:cNvSpPr txBox="1"/>
          <p:nvPr/>
        </p:nvSpPr>
        <p:spPr>
          <a:xfrm rot="-5400000">
            <a:off x="-360825" y="2647731"/>
            <a:ext cx="25158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Aldrich"/>
                <a:ea typeface="Aldrich"/>
                <a:cs typeface="Aldrich"/>
                <a:sym typeface="Aldrich"/>
              </a:rPr>
              <a:t>Market</a:t>
            </a:r>
            <a:endParaRPr b="1">
              <a:solidFill>
                <a:schemeClr val="dk1"/>
              </a:solidFill>
              <a:latin typeface="Aldrich"/>
              <a:ea typeface="Aldrich"/>
              <a:cs typeface="Aldrich"/>
              <a:sym typeface="Aldrich"/>
            </a:endParaRPr>
          </a:p>
        </p:txBody>
      </p:sp>
      <p:sp>
        <p:nvSpPr>
          <p:cNvPr id="1422" name="Google Shape;1422;p29"/>
          <p:cNvSpPr txBox="1"/>
          <p:nvPr/>
        </p:nvSpPr>
        <p:spPr>
          <a:xfrm>
            <a:off x="1405406" y="4366500"/>
            <a:ext cx="4806300" cy="23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Aldrich"/>
                <a:ea typeface="Aldrich"/>
                <a:cs typeface="Aldrich"/>
                <a:sym typeface="Aldrich"/>
              </a:rPr>
              <a:t>Products</a:t>
            </a:r>
            <a:endParaRPr b="1">
              <a:solidFill>
                <a:schemeClr val="dk1"/>
              </a:solidFill>
              <a:latin typeface="Aldrich"/>
              <a:ea typeface="Aldrich"/>
              <a:cs typeface="Aldrich"/>
              <a:sym typeface="Aldrich"/>
            </a:endParaRPr>
          </a:p>
        </p:txBody>
      </p:sp>
      <p:sp>
        <p:nvSpPr>
          <p:cNvPr id="1423" name="Google Shape;1423;p29"/>
          <p:cNvSpPr txBox="1"/>
          <p:nvPr/>
        </p:nvSpPr>
        <p:spPr>
          <a:xfrm>
            <a:off x="6744850" y="1523950"/>
            <a:ext cx="1645200" cy="12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lang="en" sz="1200">
                <a:solidFill>
                  <a:schemeClr val="dk1"/>
                </a:solidFill>
                <a:latin typeface="Saira"/>
                <a:ea typeface="Saira"/>
                <a:cs typeface="Saira"/>
                <a:sym typeface="Saira"/>
              </a:rPr>
              <a:t>Use a different color for the strategic option you recommend the company to choose</a:t>
            </a:r>
            <a:endParaRPr sz="1200">
              <a:solidFill>
                <a:schemeClr val="dk1"/>
              </a:solidFill>
              <a:latin typeface="Saira"/>
              <a:ea typeface="Saira"/>
              <a:cs typeface="Saira"/>
              <a:sym typeface="Saira"/>
            </a:endParaRPr>
          </a:p>
        </p:txBody>
      </p:sp>
      <p:sp>
        <p:nvSpPr>
          <p:cNvPr id="1424" name="Google Shape;1424;p29"/>
          <p:cNvSpPr/>
          <p:nvPr/>
        </p:nvSpPr>
        <p:spPr>
          <a:xfrm>
            <a:off x="6457448" y="1713225"/>
            <a:ext cx="211200" cy="2112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8" name="Shape 1428"/>
        <p:cNvGrpSpPr/>
        <p:nvPr/>
      </p:nvGrpSpPr>
      <p:grpSpPr>
        <a:xfrm>
          <a:off x="0" y="0"/>
          <a:ext cx="0" cy="0"/>
          <a:chOff x="0" y="0"/>
          <a:chExt cx="0" cy="0"/>
        </a:xfrm>
      </p:grpSpPr>
      <p:sp>
        <p:nvSpPr>
          <p:cNvPr id="1429" name="Google Shape;1429;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Decisions: The sweet spot</a:t>
            </a:r>
            <a:endParaRPr/>
          </a:p>
        </p:txBody>
      </p:sp>
      <p:sp>
        <p:nvSpPr>
          <p:cNvPr id="1430" name="Google Shape;1430;p30"/>
          <p:cNvSpPr txBox="1"/>
          <p:nvPr/>
        </p:nvSpPr>
        <p:spPr>
          <a:xfrm>
            <a:off x="720000" y="2815775"/>
            <a:ext cx="1592400" cy="954300"/>
          </a:xfrm>
          <a:prstGeom prst="rect">
            <a:avLst/>
          </a:prstGeom>
          <a:noFill/>
          <a:ln>
            <a:noFill/>
          </a:ln>
        </p:spPr>
        <p:txBody>
          <a:bodyPr anchorCtr="0" anchor="t" bIns="91425" lIns="91425" spcFirstLastPara="1" rIns="91425" wrap="square" tIns="91425">
            <a:noAutofit/>
          </a:bodyPr>
          <a:lstStyle/>
          <a:p>
            <a:pPr indent="0" lvl="0" marL="0" marR="0" rtl="0" algn="r">
              <a:spcBef>
                <a:spcPts val="0"/>
              </a:spcBef>
              <a:spcAft>
                <a:spcPts val="0"/>
              </a:spcAft>
              <a:buNone/>
            </a:pPr>
            <a:r>
              <a:rPr lang="en" sz="1200">
                <a:solidFill>
                  <a:schemeClr val="dk1"/>
                </a:solidFill>
                <a:latin typeface="Saira"/>
                <a:ea typeface="Saira"/>
                <a:cs typeface="Saira"/>
                <a:sym typeface="Saira"/>
              </a:rPr>
              <a:t>What will be the profitability of this strategic initiative?</a:t>
            </a:r>
            <a:endParaRPr sz="1200">
              <a:solidFill>
                <a:schemeClr val="dk1"/>
              </a:solidFill>
              <a:latin typeface="Saira"/>
              <a:ea typeface="Saira"/>
              <a:cs typeface="Saira"/>
              <a:sym typeface="Saira"/>
            </a:endParaRPr>
          </a:p>
        </p:txBody>
      </p:sp>
      <p:sp>
        <p:nvSpPr>
          <p:cNvPr id="1431" name="Google Shape;1431;p30"/>
          <p:cNvSpPr txBox="1"/>
          <p:nvPr/>
        </p:nvSpPr>
        <p:spPr>
          <a:xfrm>
            <a:off x="6691225" y="2923475"/>
            <a:ext cx="1732800" cy="738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lang="en" sz="1200">
                <a:solidFill>
                  <a:schemeClr val="dk1"/>
                </a:solidFill>
                <a:latin typeface="Saira"/>
                <a:ea typeface="Saira"/>
                <a:cs typeface="Saira"/>
                <a:sym typeface="Saira"/>
              </a:rPr>
              <a:t>What is the feasibility to enter this new market now?</a:t>
            </a:r>
            <a:endParaRPr sz="1200">
              <a:solidFill>
                <a:schemeClr val="dk1"/>
              </a:solidFill>
              <a:latin typeface="Saira"/>
              <a:ea typeface="Saira"/>
              <a:cs typeface="Saira"/>
              <a:sym typeface="Saira"/>
            </a:endParaRPr>
          </a:p>
        </p:txBody>
      </p:sp>
      <p:sp>
        <p:nvSpPr>
          <p:cNvPr id="1432" name="Google Shape;1432;p30"/>
          <p:cNvSpPr txBox="1"/>
          <p:nvPr/>
        </p:nvSpPr>
        <p:spPr>
          <a:xfrm>
            <a:off x="5939325" y="1710100"/>
            <a:ext cx="1926000" cy="738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Font typeface="Arial"/>
              <a:buNone/>
            </a:pPr>
            <a:r>
              <a:rPr lang="en" sz="1200">
                <a:solidFill>
                  <a:schemeClr val="dk1"/>
                </a:solidFill>
                <a:latin typeface="Saira"/>
                <a:ea typeface="Saira"/>
                <a:cs typeface="Saira"/>
                <a:sym typeface="Saira"/>
              </a:rPr>
              <a:t>What is the potential demand for our product in this new market?</a:t>
            </a:r>
            <a:endParaRPr sz="1200">
              <a:solidFill>
                <a:schemeClr val="dk1"/>
              </a:solidFill>
              <a:latin typeface="Saira"/>
              <a:ea typeface="Saira"/>
              <a:cs typeface="Saira"/>
              <a:sym typeface="Saira"/>
            </a:endParaRPr>
          </a:p>
        </p:txBody>
      </p:sp>
      <p:sp>
        <p:nvSpPr>
          <p:cNvPr id="1433" name="Google Shape;1433;p30"/>
          <p:cNvSpPr/>
          <p:nvPr/>
        </p:nvSpPr>
        <p:spPr>
          <a:xfrm>
            <a:off x="3623277" y="1201000"/>
            <a:ext cx="1757100" cy="1757100"/>
          </a:xfrm>
          <a:prstGeom prst="ellipse">
            <a:avLst/>
          </a:prstGeom>
          <a:solidFill>
            <a:srgbClr val="00EFFF">
              <a:alpha val="424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Saira"/>
                <a:ea typeface="Saira"/>
                <a:cs typeface="Saira"/>
                <a:sym typeface="Saira"/>
              </a:rPr>
              <a:t>Desirability</a:t>
            </a:r>
            <a:endParaRPr b="1">
              <a:solidFill>
                <a:schemeClr val="dk1"/>
              </a:solidFill>
              <a:latin typeface="Saira"/>
              <a:ea typeface="Saira"/>
              <a:cs typeface="Saira"/>
              <a:sym typeface="Saira"/>
            </a:endParaRPr>
          </a:p>
        </p:txBody>
      </p:sp>
      <p:sp>
        <p:nvSpPr>
          <p:cNvPr id="1434" name="Google Shape;1434;p30"/>
          <p:cNvSpPr/>
          <p:nvPr/>
        </p:nvSpPr>
        <p:spPr>
          <a:xfrm>
            <a:off x="4336730" y="2414374"/>
            <a:ext cx="1757100" cy="1757100"/>
          </a:xfrm>
          <a:prstGeom prst="ellipse">
            <a:avLst/>
          </a:prstGeom>
          <a:solidFill>
            <a:srgbClr val="00EFFF">
              <a:alpha val="424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Saira"/>
                <a:ea typeface="Saira"/>
                <a:cs typeface="Saira"/>
                <a:sym typeface="Saira"/>
              </a:rPr>
              <a:t>Feasibility</a:t>
            </a:r>
            <a:endParaRPr b="1">
              <a:solidFill>
                <a:schemeClr val="dk1"/>
              </a:solidFill>
              <a:latin typeface="Saira"/>
              <a:ea typeface="Saira"/>
              <a:cs typeface="Saira"/>
              <a:sym typeface="Saira"/>
            </a:endParaRPr>
          </a:p>
        </p:txBody>
      </p:sp>
      <p:sp>
        <p:nvSpPr>
          <p:cNvPr id="1435" name="Google Shape;1435;p30"/>
          <p:cNvSpPr/>
          <p:nvPr/>
        </p:nvSpPr>
        <p:spPr>
          <a:xfrm>
            <a:off x="2909850" y="2414374"/>
            <a:ext cx="1757100" cy="1757100"/>
          </a:xfrm>
          <a:prstGeom prst="ellipse">
            <a:avLst/>
          </a:prstGeom>
          <a:solidFill>
            <a:srgbClr val="00EFFF">
              <a:alpha val="424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Saira"/>
                <a:ea typeface="Saira"/>
                <a:cs typeface="Saira"/>
                <a:sym typeface="Saira"/>
              </a:rPr>
              <a:t>Profitability</a:t>
            </a:r>
            <a:endParaRPr b="1">
              <a:solidFill>
                <a:schemeClr val="dk1"/>
              </a:solidFill>
              <a:latin typeface="Saira"/>
              <a:ea typeface="Saira"/>
              <a:cs typeface="Saira"/>
              <a:sym typeface="Saira"/>
            </a:endParaRPr>
          </a:p>
        </p:txBody>
      </p:sp>
      <p:cxnSp>
        <p:nvCxnSpPr>
          <p:cNvPr id="1436" name="Google Shape;1436;p30"/>
          <p:cNvCxnSpPr>
            <a:stCxn id="1433" idx="6"/>
            <a:endCxn id="1432" idx="1"/>
          </p:cNvCxnSpPr>
          <p:nvPr/>
        </p:nvCxnSpPr>
        <p:spPr>
          <a:xfrm>
            <a:off x="5380377" y="2079550"/>
            <a:ext cx="558900" cy="0"/>
          </a:xfrm>
          <a:prstGeom prst="straightConnector1">
            <a:avLst/>
          </a:prstGeom>
          <a:noFill/>
          <a:ln cap="flat" cmpd="sng" w="9525">
            <a:solidFill>
              <a:schemeClr val="dk2"/>
            </a:solidFill>
            <a:prstDash val="solid"/>
            <a:round/>
            <a:headEnd len="med" w="med" type="none"/>
            <a:tailEnd len="med" w="med" type="none"/>
          </a:ln>
        </p:spPr>
      </p:cxnSp>
      <p:cxnSp>
        <p:nvCxnSpPr>
          <p:cNvPr id="1437" name="Google Shape;1437;p30"/>
          <p:cNvCxnSpPr>
            <a:stCxn id="1435" idx="2"/>
            <a:endCxn id="1430" idx="3"/>
          </p:cNvCxnSpPr>
          <p:nvPr/>
        </p:nvCxnSpPr>
        <p:spPr>
          <a:xfrm rot="10800000">
            <a:off x="2312250" y="3292924"/>
            <a:ext cx="597600" cy="0"/>
          </a:xfrm>
          <a:prstGeom prst="straightConnector1">
            <a:avLst/>
          </a:prstGeom>
          <a:noFill/>
          <a:ln cap="flat" cmpd="sng" w="9525">
            <a:solidFill>
              <a:schemeClr val="dk2"/>
            </a:solidFill>
            <a:prstDash val="solid"/>
            <a:round/>
            <a:headEnd len="med" w="med" type="none"/>
            <a:tailEnd len="med" w="med" type="none"/>
          </a:ln>
        </p:spPr>
      </p:cxnSp>
      <p:cxnSp>
        <p:nvCxnSpPr>
          <p:cNvPr id="1438" name="Google Shape;1438;p30"/>
          <p:cNvCxnSpPr>
            <a:stCxn id="1434" idx="6"/>
            <a:endCxn id="1431" idx="1"/>
          </p:cNvCxnSpPr>
          <p:nvPr/>
        </p:nvCxnSpPr>
        <p:spPr>
          <a:xfrm>
            <a:off x="6093830" y="3292924"/>
            <a:ext cx="597300" cy="0"/>
          </a:xfrm>
          <a:prstGeom prst="straightConnector1">
            <a:avLst/>
          </a:prstGeom>
          <a:noFill/>
          <a:ln cap="flat" cmpd="sng" w="9525">
            <a:solidFill>
              <a:schemeClr val="dk2"/>
            </a:solidFill>
            <a:prstDash val="solid"/>
            <a:round/>
            <a:headEnd len="med" w="med" type="none"/>
            <a:tailEnd len="med" w="med" type="none"/>
          </a:ln>
        </p:spPr>
      </p:cxnSp>
      <p:sp>
        <p:nvSpPr>
          <p:cNvPr id="1439" name="Google Shape;1439;p30"/>
          <p:cNvSpPr/>
          <p:nvPr/>
        </p:nvSpPr>
        <p:spPr>
          <a:xfrm>
            <a:off x="4345507" y="2713575"/>
            <a:ext cx="312600" cy="312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0" name="Google Shape;1440;p30"/>
          <p:cNvCxnSpPr>
            <a:stCxn id="1439" idx="2"/>
            <a:endCxn id="1441" idx="0"/>
          </p:cNvCxnSpPr>
          <p:nvPr/>
        </p:nvCxnSpPr>
        <p:spPr>
          <a:xfrm>
            <a:off x="4501807" y="3026175"/>
            <a:ext cx="0" cy="1227000"/>
          </a:xfrm>
          <a:prstGeom prst="straightConnector1">
            <a:avLst/>
          </a:prstGeom>
          <a:noFill/>
          <a:ln cap="flat" cmpd="sng" w="9525">
            <a:solidFill>
              <a:schemeClr val="dk2"/>
            </a:solidFill>
            <a:prstDash val="solid"/>
            <a:round/>
            <a:headEnd len="med" w="med" type="none"/>
            <a:tailEnd len="med" w="med" type="none"/>
          </a:ln>
        </p:spPr>
      </p:cxnSp>
      <p:sp>
        <p:nvSpPr>
          <p:cNvPr id="1441" name="Google Shape;1441;p30"/>
          <p:cNvSpPr txBox="1"/>
          <p:nvPr/>
        </p:nvSpPr>
        <p:spPr>
          <a:xfrm>
            <a:off x="3781150" y="4253175"/>
            <a:ext cx="1441200" cy="299400"/>
          </a:xfrm>
          <a:prstGeom prst="rect">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a:solidFill>
                  <a:schemeClr val="dk1"/>
                </a:solidFill>
                <a:latin typeface="Saira"/>
                <a:ea typeface="Saira"/>
                <a:cs typeface="Saira"/>
                <a:sym typeface="Saira"/>
              </a:rPr>
              <a:t>Sweet spot</a:t>
            </a:r>
            <a:endParaRPr b="1">
              <a:solidFill>
                <a:schemeClr val="dk1"/>
              </a:solidFill>
              <a:latin typeface="Saira"/>
              <a:ea typeface="Saira"/>
              <a:cs typeface="Saira"/>
              <a:sym typeface="Sair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pic>
        <p:nvPicPr>
          <p:cNvPr id="1446" name="Google Shape;1446;p31"/>
          <p:cNvPicPr preferRelativeResize="0"/>
          <p:nvPr>
            <p:ph idx="9" type="pic"/>
          </p:nvPr>
        </p:nvPicPr>
        <p:blipFill rotWithShape="1">
          <a:blip r:embed="rId3">
            <a:alphaModFix/>
          </a:blip>
          <a:srcRect b="2687" l="28249" r="28249" t="2687"/>
          <a:stretch/>
        </p:blipFill>
        <p:spPr>
          <a:xfrm>
            <a:off x="5643175" y="1175250"/>
            <a:ext cx="2685901" cy="3286300"/>
          </a:xfrm>
          <a:prstGeom prst="rect">
            <a:avLst/>
          </a:prstGeom>
        </p:spPr>
      </p:pic>
      <p:sp>
        <p:nvSpPr>
          <p:cNvPr id="1447" name="Google Shape;1447;p31"/>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Strategic perspectives</a:t>
            </a:r>
            <a:endParaRPr/>
          </a:p>
        </p:txBody>
      </p:sp>
      <p:sp>
        <p:nvSpPr>
          <p:cNvPr id="1448" name="Google Shape;1448;p31"/>
          <p:cNvSpPr txBox="1"/>
          <p:nvPr>
            <p:ph type="title"/>
          </p:nvPr>
        </p:nvSpPr>
        <p:spPr>
          <a:xfrm>
            <a:off x="720005" y="1552700"/>
            <a:ext cx="21432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449" name="Google Shape;1449;p31"/>
          <p:cNvSpPr txBox="1"/>
          <p:nvPr>
            <p:ph idx="2" type="title"/>
          </p:nvPr>
        </p:nvSpPr>
        <p:spPr>
          <a:xfrm>
            <a:off x="3145338" y="1552700"/>
            <a:ext cx="21432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450" name="Google Shape;1450;p31"/>
          <p:cNvSpPr txBox="1"/>
          <p:nvPr>
            <p:ph idx="1" type="subTitle"/>
          </p:nvPr>
        </p:nvSpPr>
        <p:spPr>
          <a:xfrm>
            <a:off x="720000" y="1931791"/>
            <a:ext cx="2143200" cy="7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Jupiter is a gas giant and the biggest planet in the Solar System</a:t>
            </a:r>
            <a:endParaRPr/>
          </a:p>
        </p:txBody>
      </p:sp>
      <p:sp>
        <p:nvSpPr>
          <p:cNvPr id="1451" name="Google Shape;1451;p31"/>
          <p:cNvSpPr txBox="1"/>
          <p:nvPr>
            <p:ph idx="4" type="title"/>
          </p:nvPr>
        </p:nvSpPr>
        <p:spPr>
          <a:xfrm>
            <a:off x="720005" y="3077200"/>
            <a:ext cx="21432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452" name="Google Shape;1452;p31"/>
          <p:cNvSpPr txBox="1"/>
          <p:nvPr>
            <p:ph idx="5" type="title"/>
          </p:nvPr>
        </p:nvSpPr>
        <p:spPr>
          <a:xfrm>
            <a:off x="3145338" y="3077200"/>
            <a:ext cx="21432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453" name="Google Shape;1453;p31"/>
          <p:cNvSpPr txBox="1"/>
          <p:nvPr>
            <p:ph idx="3" type="subTitle"/>
          </p:nvPr>
        </p:nvSpPr>
        <p:spPr>
          <a:xfrm>
            <a:off x="3145330" y="1931791"/>
            <a:ext cx="2143200" cy="7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Despite being red, Mars is actually a cold place. It’s full of iron oxide dust</a:t>
            </a:r>
            <a:endParaRPr/>
          </a:p>
        </p:txBody>
      </p:sp>
      <p:sp>
        <p:nvSpPr>
          <p:cNvPr id="1454" name="Google Shape;1454;p31"/>
          <p:cNvSpPr txBox="1"/>
          <p:nvPr>
            <p:ph idx="6" type="subTitle"/>
          </p:nvPr>
        </p:nvSpPr>
        <p:spPr>
          <a:xfrm>
            <a:off x="720000" y="3456291"/>
            <a:ext cx="2143200" cy="7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455" name="Google Shape;1455;p31"/>
          <p:cNvSpPr txBox="1"/>
          <p:nvPr>
            <p:ph idx="7" type="subTitle"/>
          </p:nvPr>
        </p:nvSpPr>
        <p:spPr>
          <a:xfrm>
            <a:off x="3145330" y="3456291"/>
            <a:ext cx="2143200" cy="7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a:t>
            </a:r>
            <a:r>
              <a:rPr lang="en"/>
              <a:t>the Sun</a:t>
            </a:r>
            <a:r>
              <a:rPr lang="en"/>
              <a:t> and the smallest of them all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9" name="Shape 1459"/>
        <p:cNvGrpSpPr/>
        <p:nvPr/>
      </p:nvGrpSpPr>
      <p:grpSpPr>
        <a:xfrm>
          <a:off x="0" y="0"/>
          <a:ext cx="0" cy="0"/>
          <a:chOff x="0" y="0"/>
          <a:chExt cx="0" cy="0"/>
        </a:xfrm>
      </p:grpSpPr>
      <p:pic>
        <p:nvPicPr>
          <p:cNvPr id="1460" name="Google Shape;1460;p32"/>
          <p:cNvPicPr preferRelativeResize="0"/>
          <p:nvPr>
            <p:ph idx="2" type="pic"/>
          </p:nvPr>
        </p:nvPicPr>
        <p:blipFill rotWithShape="1">
          <a:blip r:embed="rId3">
            <a:alphaModFix/>
          </a:blip>
          <a:srcRect b="0" l="15683" r="15677" t="0"/>
          <a:stretch/>
        </p:blipFill>
        <p:spPr>
          <a:xfrm>
            <a:off x="713350" y="835200"/>
            <a:ext cx="3577251" cy="3473100"/>
          </a:xfrm>
          <a:prstGeom prst="rect">
            <a:avLst/>
          </a:prstGeom>
        </p:spPr>
      </p:pic>
      <p:sp>
        <p:nvSpPr>
          <p:cNvPr id="1461" name="Google Shape;1461;p32"/>
          <p:cNvSpPr txBox="1"/>
          <p:nvPr>
            <p:ph type="title"/>
          </p:nvPr>
        </p:nvSpPr>
        <p:spPr>
          <a:xfrm>
            <a:off x="4572000" y="1472675"/>
            <a:ext cx="3851400" cy="219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igital Security Consulting by Slidesgo">
  <a:themeElements>
    <a:clrScheme name="Simple Light">
      <a:dk1>
        <a:srgbClr val="F3F3F3"/>
      </a:dk1>
      <a:lt1>
        <a:srgbClr val="000B42"/>
      </a:lt1>
      <a:dk2>
        <a:srgbClr val="00EFFF"/>
      </a:dk2>
      <a:lt2>
        <a:srgbClr val="00C9F8"/>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